
<file path=[Content_Types].xml><?xml version="1.0" encoding="utf-8"?>
<Types xmlns="http://schemas.openxmlformats.org/package/2006/content-types">
  <Default Extension="jpeg" ContentType="image/jpeg"/>
  <Default Extension="jpg" ContentType="image/jpeg"/>
  <Default Extension="png" ContentType="image/png"/>
  <Default Extension="rels" ContentType="application/vnd.openxmlformats-package.relationships+xml"/>
  <Default Extension="xml" ContentType="application/xml"/>
  <Override PartName="/ppt/presentation.xml" ContentType="application/vnd.openxmlformats-officedocument.presentationml.presentation.main+xml"/>
  <Override PartName="/customXml/itemProps1.xml" ContentType="application/vnd.openxmlformats-officedocument.customXmlProperties+xml"/>
  <Override PartName="/customXml/itemProps2.xml" ContentType="application/vnd.openxmlformats-officedocument.customXmlProperties+xml"/>
  <Override PartName="/customXml/itemProps3.xml" ContentType="application/vnd.openxmlformats-officedocument.customXmlProperties+xml"/>
  <Override PartName="/ppt/slideMasters/slideMaster1.xml" ContentType="application/vnd.openxmlformats-officedocument.presentationml.slideMaster+xml"/>
  <Override PartName="/ppt/slides/slide1.xml" ContentType="application/vnd.openxmlformats-officedocument.presentationml.slide+xml"/>
  <Override PartName="/ppt/slides/slide2.xml" ContentType="application/vnd.openxmlformats-officedocument.presentationml.slide+xml"/>
  <Override PartName="/ppt/slides/slide3.xml" ContentType="application/vnd.openxmlformats-officedocument.presentationml.slide+xml"/>
  <Override PartName="/ppt/slides/slide4.xml" ContentType="application/vnd.openxmlformats-officedocument.presentationml.slide+xml"/>
  <Override PartName="/ppt/slides/slide5.xml" ContentType="application/vnd.openxmlformats-officedocument.presentationml.slide+xml"/>
  <Override PartName="/ppt/slides/slide6.xml" ContentType="application/vnd.openxmlformats-officedocument.presentationml.slide+xml"/>
  <Override PartName="/ppt/slides/slide7.xml" ContentType="application/vnd.openxmlformats-officedocument.presentationml.slide+xml"/>
  <Override PartName="/ppt/slides/slide8.xml" ContentType="application/vnd.openxmlformats-officedocument.presentationml.slide+xml"/>
  <Override PartName="/ppt/slides/slide9.xml" ContentType="application/vnd.openxmlformats-officedocument.presentationml.slide+xml"/>
  <Override PartName="/ppt/slides/slide10.xml" ContentType="application/vnd.openxmlformats-officedocument.presentationml.slide+xml"/>
  <Override PartName="/ppt/slides/slide11.xml" ContentType="application/vnd.openxmlformats-officedocument.presentationml.slide+xml"/>
  <Override PartName="/ppt/slides/slide12.xml" ContentType="application/vnd.openxmlformats-officedocument.presentationml.slide+xml"/>
  <Override PartName="/ppt/slides/slide13.xml" ContentType="application/vnd.openxmlformats-officedocument.presentationml.slide+xml"/>
  <Override PartName="/ppt/slides/slide14.xml" ContentType="application/vnd.openxmlformats-officedocument.presentationml.slide+xml"/>
  <Override PartName="/ppt/slides/slide15.xml" ContentType="application/vnd.openxmlformats-officedocument.presentationml.slide+xml"/>
  <Override PartName="/ppt/notesMasters/notesMaster1.xml" ContentType="application/vnd.openxmlformats-officedocument.presentationml.notesMaster+xml"/>
  <Override PartName="/ppt/presProps.xml" ContentType="application/vnd.openxmlformats-officedocument.presentationml.presProps+xml"/>
  <Override PartName="/ppt/viewProps.xml" ContentType="application/vnd.openxmlformats-officedocument.presentationml.viewProps+xml"/>
  <Override PartName="/ppt/theme/theme1.xml" ContentType="application/vnd.openxmlformats-officedocument.theme+xml"/>
  <Override PartName="/ppt/tableStyles.xml" ContentType="application/vnd.openxmlformats-officedocument.presentationml.tableStyles+xml"/>
  <Override PartName="/ppt/slideLayouts/slideLayout1.xml" ContentType="application/vnd.openxmlformats-officedocument.presentationml.slideLayout+xml"/>
  <Override PartName="/ppt/slideLayouts/slideLayout2.xml" ContentType="application/vnd.openxmlformats-officedocument.presentationml.slideLayout+xml"/>
  <Override PartName="/ppt/slideLayouts/slideLayout3.xml" ContentType="application/vnd.openxmlformats-officedocument.presentationml.slideLayout+xml"/>
  <Override PartName="/ppt/slideLayouts/slideLayout4.xml" ContentType="application/vnd.openxmlformats-officedocument.presentationml.slideLayout+xml"/>
  <Override PartName="/ppt/slideLayouts/slideLayout5.xml" ContentType="application/vnd.openxmlformats-officedocument.presentationml.slideLayout+xml"/>
  <Override PartName="/ppt/slideLayouts/slideLayout6.xml" ContentType="application/vnd.openxmlformats-officedocument.presentationml.slideLayout+xml"/>
  <Override PartName="/ppt/slideLayouts/slideLayout7.xml" ContentType="application/vnd.openxmlformats-officedocument.presentationml.slideLayout+xml"/>
  <Override PartName="/ppt/slideLayouts/slideLayout8.xml" ContentType="application/vnd.openxmlformats-officedocument.presentationml.slideLayout+xml"/>
  <Override PartName="/ppt/slideLayouts/slideLayout9.xml" ContentType="application/vnd.openxmlformats-officedocument.presentationml.slideLayout+xml"/>
  <Override PartName="/ppt/slideLayouts/slideLayout10.xml" ContentType="application/vnd.openxmlformats-officedocument.presentationml.slideLayout+xml"/>
  <Override PartName="/ppt/slideLayouts/slideLayout11.xml" ContentType="application/vnd.openxmlformats-officedocument.presentationml.slideLayout+xml"/>
  <Override PartName="/ppt/slideLayouts/slideLayout12.xml" ContentType="application/vnd.openxmlformats-officedocument.presentationml.slideLayout+xml"/>
  <Override PartName="/ppt/slideLayouts/slideLayout13.xml" ContentType="application/vnd.openxmlformats-officedocument.presentationml.slideLayout+xml"/>
  <Override PartName="/ppt/slideLayouts/slideLayout14.xml" ContentType="application/vnd.openxmlformats-officedocument.presentationml.slideLayout+xml"/>
  <Override PartName="/ppt/slideLayouts/slideLayout15.xml" ContentType="application/vnd.openxmlformats-officedocument.presentationml.slideLayout+xml"/>
  <Override PartName="/ppt/theme/theme2.xml" ContentType="application/vnd.openxmlformats-officedocument.theme+xml"/>
  <Override PartName="/ppt/notesSlides/notesSlide1.xml" ContentType="application/vnd.openxmlformats-officedocument.presentationml.notesSlide+xml"/>
  <Override PartName="/ppt/notesSlides/notesSlide2.xml" ContentType="application/vnd.openxmlformats-officedocument.presentationml.notesSlide+xml"/>
  <Override PartName="/ppt/notesSlides/notesSlide3.xml" ContentType="application/vnd.openxmlformats-officedocument.presentationml.notesSlide+xml"/>
  <Override PartName="/ppt/notesSlides/notesSlide4.xml" ContentType="application/vnd.openxmlformats-officedocument.presentationml.notesSlide+xml"/>
  <Override PartName="/ppt/notesSlides/notesSlide5.xml" ContentType="application/vnd.openxmlformats-officedocument.presentationml.notesSlide+xml"/>
  <Override PartName="/ppt/notesSlides/notesSlide6.xml" ContentType="application/vnd.openxmlformats-officedocument.presentationml.notesSlide+xml"/>
  <Override PartName="/ppt/notesSlides/notesSlide7.xml" ContentType="application/vnd.openxmlformats-officedocument.presentationml.notesSlide+xml"/>
  <Override PartName="/ppt/notesSlides/notesSlide8.xml" ContentType="application/vnd.openxmlformats-officedocument.presentationml.notesSlide+xml"/>
  <Override PartName="/ppt/changesInfos/changesInfo1.xml" ContentType="application/vnd.ms-powerpoint.changesinfo+xml"/>
  <Override PartName="/docProps/core.xml" ContentType="application/vnd.openxmlformats-package.core-properties+xml"/>
  <Override PartName="/docProps/app.xml" ContentType="application/vnd.openxmlformats-officedocument.extended-properties+xml"/>
  <Override PartName="/docProps/custom.xml" ContentType="application/vnd.openxmlformats-officedocument.custom-properties+xml"/>
</Types>
</file>

<file path=_rels/.rels><?xml version="1.0" encoding="UTF-8" standalone="yes"?>
<Relationships xmlns="http://schemas.openxmlformats.org/package/2006/relationships"><Relationship Id="rId3" Type="http://schemas.openxmlformats.org/package/2006/relationships/metadata/core-properties" Target="docProps/core.xml"/><Relationship Id="rId2" Type="http://schemas.openxmlformats.org/package/2006/relationships/metadata/thumbnail" Target="docProps/thumbnail.jpeg"/><Relationship Id="rId1" Type="http://schemas.openxmlformats.org/officeDocument/2006/relationships/officeDocument" Target="ppt/presentation.xml"/><Relationship Id="rId5" Type="http://schemas.openxmlformats.org/officeDocument/2006/relationships/custom-properties" Target="docProps/custom.xml"/><Relationship Id="rId4" Type="http://schemas.openxmlformats.org/officeDocument/2006/relationships/extended-properties" Target="docProps/app.xml"/></Relationships>
</file>

<file path=ppt/presentation.xml><?xml version="1.0" encoding="utf-8"?>
<p:presentation xmlns:a="http://schemas.openxmlformats.org/drawingml/2006/main" xmlns:r="http://schemas.openxmlformats.org/officeDocument/2006/relationships" xmlns:p="http://schemas.openxmlformats.org/presentationml/2006/main">
  <p:sldMasterIdLst>
    <p:sldMasterId id="2147483648" r:id="rId4"/>
  </p:sldMasterIdLst>
  <p:notesMasterIdLst>
    <p:notesMasterId r:id="rId20"/>
  </p:notesMasterIdLst>
  <p:sldIdLst>
    <p:sldId id="256" r:id="rId5"/>
    <p:sldId id="279" r:id="rId6"/>
    <p:sldId id="262" r:id="rId7"/>
    <p:sldId id="849" r:id="rId8"/>
    <p:sldId id="274" r:id="rId9"/>
    <p:sldId id="271" r:id="rId10"/>
    <p:sldId id="859" r:id="rId11"/>
    <p:sldId id="860" r:id="rId12"/>
    <p:sldId id="268" r:id="rId13"/>
    <p:sldId id="861" r:id="rId14"/>
    <p:sldId id="862" r:id="rId15"/>
    <p:sldId id="858" r:id="rId16"/>
    <p:sldId id="267" r:id="rId17"/>
    <p:sldId id="857" r:id="rId18"/>
    <p:sldId id="856" r:id="rId19"/>
  </p:sldIdLst>
  <p:sldSz cx="9144000" cy="5143500" type="screen16x9"/>
  <p:notesSz cx="9144000" cy="5143500"/>
  <p:defaultTex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defaultTextStyle>
  <p:extLst>
    <p:ext uri="{EFAFB233-063F-42B5-8137-9DF3F51BA10A}">
      <p15:sldGuideLst xmlns:p15="http://schemas.microsoft.com/office/powerpoint/2012/main">
        <p15:guide id="1" orient="horz" pos="2880">
          <p15:clr>
            <a:srgbClr val="A4A3A4"/>
          </p15:clr>
        </p15:guide>
        <p15:guide id="2" pos="2160">
          <p15:clr>
            <a:srgbClr val="A4A3A4"/>
          </p15:clr>
        </p15:guide>
      </p15:sldGuideLst>
    </p:ext>
  </p:extLst>
</p:presentation>
</file>

<file path=ppt/presProps.xml><?xml version="1.0" encoding="utf-8"?>
<p:presentationPr xmlns:a="http://schemas.openxmlformats.org/drawingml/2006/main" xmlns:r="http://schemas.openxmlformats.org/officeDocument/2006/relationships" xmlns:p="http://schemas.openxmlformats.org/presentationml/2006/main">
  <p:showPr showNarration="1">
    <p:present/>
    <p:sldAll/>
    <p:penClr>
      <a:prstClr val="red"/>
    </p:penClr>
    <p:extLst>
      <p:ext uri="{EC167BDD-8182-4AB7-AECC-EB403E3ABB37}">
        <p14:laserClr xmlns:p14="http://schemas.microsoft.com/office/powerpoint/2010/main">
          <a:srgbClr val="FF0000"/>
        </p14:laserClr>
      </p:ext>
      <p:ext uri="{2FDB2607-1784-4EEB-B798-7EB5836EED8A}">
        <p14:showMediaCtrls xmlns:p14="http://schemas.microsoft.com/office/powerpoint/2010/main" val="1"/>
      </p:ext>
    </p:extLst>
  </p:showPr>
  <p:extLst>
    <p:ext uri="{E76CE94A-603C-4142-B9EB-6D1370010A27}">
      <p14:discardImageEditData xmlns:p14="http://schemas.microsoft.com/office/powerpoint/2010/main" val="0"/>
    </p:ext>
    <p:ext uri="{D31A062A-798A-4329-ABDD-BBA856620510}">
      <p14:defaultImageDpi xmlns:p14="http://schemas.microsoft.com/office/powerpoint/2010/main" val="32767"/>
    </p:ext>
    <p:ext uri="{FD5EFAAD-0ECE-453E-9831-46B23BE46B34}">
      <p15:chartTrackingRefBased xmlns:p15="http://schemas.microsoft.com/office/powerpoint/2012/main" val="1"/>
    </p:ext>
  </p:extLst>
</p:presentationPr>
</file>

<file path=ppt/tableStyles.xml><?xml version="1.0" encoding="utf-8"?>
<a:tblStyleLst xmlns:a="http://schemas.openxmlformats.org/drawingml/2006/main" def="{5C22544A-7EE6-4342-B048-85BDC9FD1C3A}">
  <a:tblStyle styleId="{5C22544A-7EE6-4342-B048-85BDC9FD1C3A}" styleName="Medium Style 2 - Accent 1">
    <a:wholeTbl>
      <a:tcTxStyle>
        <a:fontRef idx="minor">
          <a:prstClr val="black"/>
        </a:fontRef>
        <a:schemeClr val="dk1"/>
      </a:tcTxStyle>
      <a:tcStyle>
        <a:tcBdr>
          <a:left>
            <a:ln w="12700" cmpd="sng">
              <a:solidFill>
                <a:schemeClr val="lt1"/>
              </a:solidFill>
            </a:ln>
          </a:left>
          <a:right>
            <a:ln w="12700" cmpd="sng">
              <a:solidFill>
                <a:schemeClr val="lt1"/>
              </a:solidFill>
            </a:ln>
          </a:right>
          <a:top>
            <a:ln w="12700" cmpd="sng">
              <a:solidFill>
                <a:schemeClr val="lt1"/>
              </a:solidFill>
            </a:ln>
          </a:top>
          <a:bottom>
            <a:ln w="12700" cmpd="sng">
              <a:solidFill>
                <a:schemeClr val="lt1"/>
              </a:solidFill>
            </a:ln>
          </a:bottom>
          <a:insideH>
            <a:ln w="12700" cmpd="sng">
              <a:solidFill>
                <a:schemeClr val="lt1"/>
              </a:solidFill>
            </a:ln>
          </a:insideH>
          <a:insideV>
            <a:ln w="12700" cmpd="sng">
              <a:solidFill>
                <a:schemeClr val="lt1"/>
              </a:solidFill>
            </a:ln>
          </a:insideV>
        </a:tcBdr>
        <a:fill>
          <a:solidFill>
            <a:schemeClr val="accent1">
              <a:tint val="20000"/>
            </a:schemeClr>
          </a:solidFill>
        </a:fill>
      </a:tcStyle>
    </a:wholeTbl>
    <a:band1H>
      <a:tcStyle>
        <a:tcBdr/>
        <a:fill>
          <a:solidFill>
            <a:schemeClr val="accent1">
              <a:tint val="40000"/>
            </a:schemeClr>
          </a:solidFill>
        </a:fill>
      </a:tcStyle>
    </a:band1H>
    <a:band2H>
      <a:tcStyle>
        <a:tcBdr/>
      </a:tcStyle>
    </a:band2H>
    <a:band1V>
      <a:tcStyle>
        <a:tcBdr/>
        <a:fill>
          <a:solidFill>
            <a:schemeClr val="accent1">
              <a:tint val="40000"/>
            </a:schemeClr>
          </a:solidFill>
        </a:fill>
      </a:tcStyle>
    </a:band1V>
    <a:band2V>
      <a:tcStyle>
        <a:tcBdr/>
      </a:tcStyle>
    </a:band2V>
    <a:lastCol>
      <a:tcTxStyle b="on">
        <a:fontRef idx="minor">
          <a:prstClr val="black"/>
        </a:fontRef>
        <a:schemeClr val="lt1"/>
      </a:tcTxStyle>
      <a:tcStyle>
        <a:tcBdr/>
        <a:fill>
          <a:solidFill>
            <a:schemeClr val="accent1"/>
          </a:solidFill>
        </a:fill>
      </a:tcStyle>
    </a:lastCol>
    <a:firstCol>
      <a:tcTxStyle b="on">
        <a:fontRef idx="minor">
          <a:prstClr val="black"/>
        </a:fontRef>
        <a:schemeClr val="lt1"/>
      </a:tcTxStyle>
      <a:tcStyle>
        <a:tcBdr/>
        <a:fill>
          <a:solidFill>
            <a:schemeClr val="accent1"/>
          </a:solidFill>
        </a:fill>
      </a:tcStyle>
    </a:firstCol>
    <a:lastRow>
      <a:tcTxStyle b="on">
        <a:fontRef idx="minor">
          <a:prstClr val="black"/>
        </a:fontRef>
        <a:schemeClr val="lt1"/>
      </a:tcTxStyle>
      <a:tcStyle>
        <a:tcBdr>
          <a:top>
            <a:ln w="38100" cmpd="sng">
              <a:solidFill>
                <a:schemeClr val="lt1"/>
              </a:solidFill>
            </a:ln>
          </a:top>
        </a:tcBdr>
        <a:fill>
          <a:solidFill>
            <a:schemeClr val="accent1"/>
          </a:solidFill>
        </a:fill>
      </a:tcStyle>
    </a:lastRow>
    <a:firstRow>
      <a:tcTxStyle b="on">
        <a:fontRef idx="minor">
          <a:prstClr val="black"/>
        </a:fontRef>
        <a:schemeClr val="lt1"/>
      </a:tcTxStyle>
      <a:tcStyle>
        <a:tcBdr>
          <a:bottom>
            <a:ln w="38100" cmpd="sng">
              <a:solidFill>
                <a:schemeClr val="lt1"/>
              </a:solidFill>
            </a:ln>
          </a:bottom>
        </a:tcBdr>
        <a:fill>
          <a:solidFill>
            <a:schemeClr val="accent1"/>
          </a:solidFill>
        </a:fill>
      </a:tcStyle>
    </a:firstRow>
  </a:tblStyle>
  <a:tblStyle styleId="{68D230F3-CF80-4859-8CE7-A43EE81993B5}" styleName="Light Style 1 - Accent 6">
    <a:wholeTbl>
      <a:tcTxStyle>
        <a:fontRef idx="minor">
          <a:scrgbClr r="0" g="0" b="0"/>
        </a:fontRef>
        <a:schemeClr val="tx1"/>
      </a:tcTxStyle>
      <a:tcStyle>
        <a:tcBdr>
          <a:left>
            <a:ln>
              <a:noFill/>
            </a:ln>
          </a:left>
          <a:right>
            <a:ln>
              <a:noFill/>
            </a:ln>
          </a:right>
          <a:top>
            <a:ln w="12700" cmpd="sng">
              <a:solidFill>
                <a:schemeClr val="accent6"/>
              </a:solidFill>
            </a:ln>
          </a:top>
          <a:bottom>
            <a:ln w="12700" cmpd="sng">
              <a:solidFill>
                <a:schemeClr val="accent6"/>
              </a:solidFill>
            </a:ln>
          </a:bottom>
          <a:insideH>
            <a:ln>
              <a:noFill/>
            </a:ln>
          </a:insideH>
          <a:insideV>
            <a:ln>
              <a:noFill/>
            </a:ln>
          </a:insideV>
        </a:tcBdr>
        <a:fill>
          <a:noFill/>
        </a:fill>
      </a:tcStyle>
    </a:wholeTbl>
    <a:band1H>
      <a:tcStyle>
        <a:tcBdr/>
        <a:fill>
          <a:solidFill>
            <a:schemeClr val="accent6">
              <a:alpha val="20000"/>
            </a:schemeClr>
          </a:solidFill>
        </a:fill>
      </a:tcStyle>
    </a:band1H>
    <a:band2H>
      <a:tcStyle>
        <a:tcBdr/>
      </a:tcStyle>
    </a:band2H>
    <a:band1V>
      <a:tcStyle>
        <a:tcBdr/>
        <a:fill>
          <a:solidFill>
            <a:schemeClr val="accent6">
              <a:alpha val="20000"/>
            </a:schemeClr>
          </a:solidFill>
        </a:fill>
      </a:tcStyle>
    </a:band1V>
    <a:lastCol>
      <a:tcTxStyle b="on"/>
      <a:tcStyle>
        <a:tcBdr/>
      </a:tcStyle>
    </a:lastCol>
    <a:firstCol>
      <a:tcTxStyle b="on"/>
      <a:tcStyle>
        <a:tcBdr/>
      </a:tcStyle>
    </a:firstCol>
    <a:lastRow>
      <a:tcTxStyle b="on"/>
      <a:tcStyle>
        <a:tcBdr>
          <a:top>
            <a:ln w="12700" cmpd="sng">
              <a:solidFill>
                <a:schemeClr val="accent6"/>
              </a:solidFill>
            </a:ln>
          </a:top>
        </a:tcBdr>
        <a:fill>
          <a:noFill/>
        </a:fill>
      </a:tcStyle>
    </a:lastRow>
    <a:firstRow>
      <a:tcTxStyle b="on"/>
      <a:tcStyle>
        <a:tcBdr>
          <a:bottom>
            <a:ln w="12700" cmpd="sng">
              <a:solidFill>
                <a:schemeClr val="accent6"/>
              </a:solidFill>
            </a:ln>
          </a:bottom>
        </a:tcBdr>
        <a:fill>
          <a:noFill/>
        </a:fill>
      </a:tcStyle>
    </a:firstRow>
  </a:tblStyle>
  <a:tblStyle styleId="{5940675A-B579-460E-94D1-54222C63F5DA}" styleName="No Style, Table Grid">
    <a:wholeTbl>
      <a:tcTxStyle>
        <a:fontRef idx="minor">
          <a:scrgbClr r="0" g="0" b="0"/>
        </a:fontRef>
        <a:schemeClr val="tx1"/>
      </a:tcTxStyle>
      <a:tcStyle>
        <a:tcBdr>
          <a:left>
            <a:ln w="12700" cmpd="sng">
              <a:solidFill>
                <a:schemeClr val="tx1"/>
              </a:solidFill>
            </a:ln>
          </a:left>
          <a:right>
            <a:ln w="12700" cmpd="sng">
              <a:solidFill>
                <a:schemeClr val="tx1"/>
              </a:solidFill>
            </a:ln>
          </a:right>
          <a:top>
            <a:ln w="12700" cmpd="sng">
              <a:solidFill>
                <a:schemeClr val="tx1"/>
              </a:solidFill>
            </a:ln>
          </a:top>
          <a:bottom>
            <a:ln w="12700" cmpd="sng">
              <a:solidFill>
                <a:schemeClr val="tx1"/>
              </a:solidFill>
            </a:ln>
          </a:bottom>
          <a:insideH>
            <a:ln w="12700" cmpd="sng">
              <a:solidFill>
                <a:schemeClr val="tx1"/>
              </a:solidFill>
            </a:ln>
          </a:insideH>
          <a:insideV>
            <a:ln w="12700" cmpd="sng">
              <a:solidFill>
                <a:schemeClr val="tx1"/>
              </a:solidFill>
            </a:ln>
          </a:insideV>
        </a:tcBdr>
        <a:fill>
          <a:noFill/>
        </a:fill>
      </a:tcStyle>
    </a:wholeTbl>
  </a:tblStyle>
  <a:tblStyle styleId="{F5AB1C69-6EDB-4FF4-983F-18BD219EF322}" styleName="Medium Style 2 - Accent 3">
    <a:wholeTbl>
      <a:tcTxStyle>
        <a:fontRef idx="minor">
          <a:prstClr val="black"/>
        </a:fontRef>
        <a:schemeClr val="dk1"/>
      </a:tcTxStyle>
      <a:tcStyle>
        <a:tcBdr>
          <a:left>
            <a:ln w="12700" cmpd="sng">
              <a:solidFill>
                <a:schemeClr val="lt1"/>
              </a:solidFill>
            </a:ln>
          </a:left>
          <a:right>
            <a:ln w="12700" cmpd="sng">
              <a:solidFill>
                <a:schemeClr val="lt1"/>
              </a:solidFill>
            </a:ln>
          </a:right>
          <a:top>
            <a:ln w="12700" cmpd="sng">
              <a:solidFill>
                <a:schemeClr val="lt1"/>
              </a:solidFill>
            </a:ln>
          </a:top>
          <a:bottom>
            <a:ln w="12700" cmpd="sng">
              <a:solidFill>
                <a:schemeClr val="lt1"/>
              </a:solidFill>
            </a:ln>
          </a:bottom>
          <a:insideH>
            <a:ln w="12700" cmpd="sng">
              <a:solidFill>
                <a:schemeClr val="lt1"/>
              </a:solidFill>
            </a:ln>
          </a:insideH>
          <a:insideV>
            <a:ln w="12700" cmpd="sng">
              <a:solidFill>
                <a:schemeClr val="lt1"/>
              </a:solidFill>
            </a:ln>
          </a:insideV>
        </a:tcBdr>
        <a:fill>
          <a:solidFill>
            <a:schemeClr val="accent3">
              <a:tint val="20000"/>
            </a:schemeClr>
          </a:solidFill>
        </a:fill>
      </a:tcStyle>
    </a:wholeTbl>
    <a:band1H>
      <a:tcStyle>
        <a:tcBdr/>
        <a:fill>
          <a:solidFill>
            <a:schemeClr val="accent3">
              <a:tint val="40000"/>
            </a:schemeClr>
          </a:solidFill>
        </a:fill>
      </a:tcStyle>
    </a:band1H>
    <a:band2H>
      <a:tcStyle>
        <a:tcBdr/>
      </a:tcStyle>
    </a:band2H>
    <a:band1V>
      <a:tcStyle>
        <a:tcBdr/>
        <a:fill>
          <a:solidFill>
            <a:schemeClr val="accent3">
              <a:tint val="40000"/>
            </a:schemeClr>
          </a:solidFill>
        </a:fill>
      </a:tcStyle>
    </a:band1V>
    <a:band2V>
      <a:tcStyle>
        <a:tcBdr/>
      </a:tcStyle>
    </a:band2V>
    <a:lastCol>
      <a:tcTxStyle b="on">
        <a:fontRef idx="minor">
          <a:prstClr val="black"/>
        </a:fontRef>
        <a:schemeClr val="lt1"/>
      </a:tcTxStyle>
      <a:tcStyle>
        <a:tcBdr/>
        <a:fill>
          <a:solidFill>
            <a:schemeClr val="accent3"/>
          </a:solidFill>
        </a:fill>
      </a:tcStyle>
    </a:lastCol>
    <a:firstCol>
      <a:tcTxStyle b="on">
        <a:fontRef idx="minor">
          <a:prstClr val="black"/>
        </a:fontRef>
        <a:schemeClr val="lt1"/>
      </a:tcTxStyle>
      <a:tcStyle>
        <a:tcBdr/>
        <a:fill>
          <a:solidFill>
            <a:schemeClr val="accent3"/>
          </a:solidFill>
        </a:fill>
      </a:tcStyle>
    </a:firstCol>
    <a:lastRow>
      <a:tcTxStyle b="on">
        <a:fontRef idx="minor">
          <a:prstClr val="black"/>
        </a:fontRef>
        <a:schemeClr val="lt1"/>
      </a:tcTxStyle>
      <a:tcStyle>
        <a:tcBdr>
          <a:top>
            <a:ln w="38100" cmpd="sng">
              <a:solidFill>
                <a:schemeClr val="lt1"/>
              </a:solidFill>
            </a:ln>
          </a:top>
        </a:tcBdr>
        <a:fill>
          <a:solidFill>
            <a:schemeClr val="accent3"/>
          </a:solidFill>
        </a:fill>
      </a:tcStyle>
    </a:lastRow>
    <a:firstRow>
      <a:tcTxStyle b="on">
        <a:fontRef idx="minor">
          <a:prstClr val="black"/>
        </a:fontRef>
        <a:schemeClr val="lt1"/>
      </a:tcTxStyle>
      <a:tcStyle>
        <a:tcBdr>
          <a:bottom>
            <a:ln w="38100" cmpd="sng">
              <a:solidFill>
                <a:schemeClr val="lt1"/>
              </a:solidFill>
            </a:ln>
          </a:bottom>
        </a:tcBdr>
        <a:fill>
          <a:solidFill>
            <a:schemeClr val="accent3"/>
          </a:solidFill>
        </a:fill>
      </a:tcStyle>
    </a:firstRow>
  </a:tblStyle>
</a:tblStyleLst>
</file>

<file path=ppt/viewProps.xml><?xml version="1.0" encoding="utf-8"?>
<p:viewPr xmlns:a="http://schemas.openxmlformats.org/drawingml/2006/main" xmlns:r="http://schemas.openxmlformats.org/officeDocument/2006/relationships" xmlns:p="http://schemas.openxmlformats.org/presentationml/2006/main">
  <p:normalViewPr>
    <p:restoredLeft sz="15987" autoAdjust="0"/>
    <p:restoredTop sz="80702" autoAdjust="0"/>
  </p:normalViewPr>
  <p:slideViewPr>
    <p:cSldViewPr snapToGrid="0">
      <p:cViewPr varScale="1">
        <p:scale>
          <a:sx n="121" d="100"/>
          <a:sy n="121" d="100"/>
        </p:scale>
        <p:origin x="1296" y="102"/>
      </p:cViewPr>
      <p:guideLst>
        <p:guide orient="horz" pos="2880"/>
        <p:guide pos="2160"/>
      </p:guideLst>
    </p:cSldViewPr>
  </p:slideViewPr>
  <p:notesTextViewPr>
    <p:cViewPr>
      <p:scale>
        <a:sx n="1" d="1"/>
        <a:sy n="1" d="1"/>
      </p:scale>
      <p:origin x="0" y="0"/>
    </p:cViewPr>
  </p:notesTextViewPr>
  <p:gridSpacing cx="72008" cy="72008"/>
</p:viewPr>
</file>

<file path=ppt/_rels/presentation.xml.rels><?xml version="1.0" encoding="UTF-8" standalone="yes"?>
<Relationships xmlns="http://schemas.openxmlformats.org/package/2006/relationships"><Relationship Id="rId8" Type="http://schemas.openxmlformats.org/officeDocument/2006/relationships/slide" Target="slides/slide4.xml"/><Relationship Id="rId13" Type="http://schemas.openxmlformats.org/officeDocument/2006/relationships/slide" Target="slides/slide9.xml"/><Relationship Id="rId18" Type="http://schemas.openxmlformats.org/officeDocument/2006/relationships/slide" Target="slides/slide14.xml"/><Relationship Id="rId3" Type="http://schemas.openxmlformats.org/officeDocument/2006/relationships/customXml" Target="../customXml/item3.xml"/><Relationship Id="rId21" Type="http://schemas.openxmlformats.org/officeDocument/2006/relationships/presProps" Target="presProps.xml"/><Relationship Id="rId7" Type="http://schemas.openxmlformats.org/officeDocument/2006/relationships/slide" Target="slides/slide3.xml"/><Relationship Id="rId12" Type="http://schemas.openxmlformats.org/officeDocument/2006/relationships/slide" Target="slides/slide8.xml"/><Relationship Id="rId17" Type="http://schemas.openxmlformats.org/officeDocument/2006/relationships/slide" Target="slides/slide13.xml"/><Relationship Id="rId25" Type="http://schemas.microsoft.com/office/2016/11/relationships/changesInfo" Target="changesInfos/changesInfo1.xml"/><Relationship Id="rId2" Type="http://schemas.openxmlformats.org/officeDocument/2006/relationships/customXml" Target="../customXml/item2.xml"/><Relationship Id="rId16" Type="http://schemas.openxmlformats.org/officeDocument/2006/relationships/slide" Target="slides/slide12.xml"/><Relationship Id="rId20" Type="http://schemas.openxmlformats.org/officeDocument/2006/relationships/notesMaster" Target="notesMasters/notesMaster1.xml"/><Relationship Id="rId1" Type="http://schemas.openxmlformats.org/officeDocument/2006/relationships/customXml" Target="../customXml/item1.xml"/><Relationship Id="rId6" Type="http://schemas.openxmlformats.org/officeDocument/2006/relationships/slide" Target="slides/slide2.xml"/><Relationship Id="rId11" Type="http://schemas.openxmlformats.org/officeDocument/2006/relationships/slide" Target="slides/slide7.xml"/><Relationship Id="rId24" Type="http://schemas.openxmlformats.org/officeDocument/2006/relationships/tableStyles" Target="tableStyles.xml"/><Relationship Id="rId5" Type="http://schemas.openxmlformats.org/officeDocument/2006/relationships/slide" Target="slides/slide1.xml"/><Relationship Id="rId15" Type="http://schemas.openxmlformats.org/officeDocument/2006/relationships/slide" Target="slides/slide11.xml"/><Relationship Id="rId23" Type="http://schemas.openxmlformats.org/officeDocument/2006/relationships/theme" Target="theme/theme1.xml"/><Relationship Id="rId10" Type="http://schemas.openxmlformats.org/officeDocument/2006/relationships/slide" Target="slides/slide6.xml"/><Relationship Id="rId19" Type="http://schemas.openxmlformats.org/officeDocument/2006/relationships/slide" Target="slides/slide15.xml"/><Relationship Id="rId4" Type="http://schemas.openxmlformats.org/officeDocument/2006/relationships/slideMaster" Target="slideMasters/slideMaster1.xml"/><Relationship Id="rId9" Type="http://schemas.openxmlformats.org/officeDocument/2006/relationships/slide" Target="slides/slide5.xml"/><Relationship Id="rId14" Type="http://schemas.openxmlformats.org/officeDocument/2006/relationships/slide" Target="slides/slide10.xml"/><Relationship Id="rId22" Type="http://schemas.openxmlformats.org/officeDocument/2006/relationships/viewProps" Target="viewProps.xml"/></Relationships>
</file>

<file path=ppt/changesInfos/changesInfo1.xml><?xml version="1.0" encoding="utf-8"?>
<pc:chgInfo xmlns:a="http://schemas.openxmlformats.org/drawingml/2006/main" xmlns:r="http://schemas.openxmlformats.org/officeDocument/2006/relationships" xmlns:ac="http://schemas.microsoft.com/office/drawing/2013/main/command" xmlns:pc="http://schemas.microsoft.com/office/powerpoint/2013/main/command">
  <pc:docChgLst>
    <pc:chgData name="Simon Bendry" userId="3e4e5312-5a4e-4e04-bdc7-9d7b808e374c" providerId="ADAL" clId="{5DED451A-54D0-4601-8F4C-4ECB8ACBAE67}"/>
    <pc:docChg chg="modSld">
      <pc:chgData name="Simon Bendry" userId="3e4e5312-5a4e-4e04-bdc7-9d7b808e374c" providerId="ADAL" clId="{5DED451A-54D0-4601-8F4C-4ECB8ACBAE67}" dt="2023-10-30T16:35:38.480" v="22" actId="1076"/>
      <pc:docMkLst>
        <pc:docMk/>
      </pc:docMkLst>
      <pc:sldChg chg="modSp mod">
        <pc:chgData name="Simon Bendry" userId="3e4e5312-5a4e-4e04-bdc7-9d7b808e374c" providerId="ADAL" clId="{5DED451A-54D0-4601-8F4C-4ECB8ACBAE67}" dt="2023-10-30T16:00:27.720" v="16" actId="1076"/>
        <pc:sldMkLst>
          <pc:docMk/>
          <pc:sldMk cId="1891294212" sldId="256"/>
        </pc:sldMkLst>
        <pc:spChg chg="mod">
          <ac:chgData name="Simon Bendry" userId="3e4e5312-5a4e-4e04-bdc7-9d7b808e374c" providerId="ADAL" clId="{5DED451A-54D0-4601-8F4C-4ECB8ACBAE67}" dt="2023-10-30T16:00:27.720" v="16" actId="1076"/>
          <ac:spMkLst>
            <pc:docMk/>
            <pc:sldMk cId="1891294212" sldId="256"/>
            <ac:spMk id="3" creationId="{9FEDCE93-D532-C76A-A444-ABF4A8C8239A}"/>
          </ac:spMkLst>
        </pc:spChg>
      </pc:sldChg>
      <pc:sldChg chg="modSp mod">
        <pc:chgData name="Simon Bendry" userId="3e4e5312-5a4e-4e04-bdc7-9d7b808e374c" providerId="ADAL" clId="{5DED451A-54D0-4601-8F4C-4ECB8ACBAE67}" dt="2023-10-30T16:00:47.878" v="18" actId="1076"/>
        <pc:sldMkLst>
          <pc:docMk/>
          <pc:sldMk cId="2773219313" sldId="271"/>
        </pc:sldMkLst>
        <pc:picChg chg="mod">
          <ac:chgData name="Simon Bendry" userId="3e4e5312-5a4e-4e04-bdc7-9d7b808e374c" providerId="ADAL" clId="{5DED451A-54D0-4601-8F4C-4ECB8ACBAE67}" dt="2023-10-30T16:00:47.878" v="18" actId="1076"/>
          <ac:picMkLst>
            <pc:docMk/>
            <pc:sldMk cId="2773219313" sldId="271"/>
            <ac:picMk id="5" creationId="{21C89D7D-9741-BF7D-6F82-2EE41CDE4CDE}"/>
          </ac:picMkLst>
        </pc:picChg>
      </pc:sldChg>
      <pc:sldChg chg="modSp mod">
        <pc:chgData name="Simon Bendry" userId="3e4e5312-5a4e-4e04-bdc7-9d7b808e374c" providerId="ADAL" clId="{5DED451A-54D0-4601-8F4C-4ECB8ACBAE67}" dt="2023-10-30T16:35:38.480" v="22" actId="1076"/>
        <pc:sldMkLst>
          <pc:docMk/>
          <pc:sldMk cId="193551392" sldId="274"/>
        </pc:sldMkLst>
        <pc:spChg chg="mod">
          <ac:chgData name="Simon Bendry" userId="3e4e5312-5a4e-4e04-bdc7-9d7b808e374c" providerId="ADAL" clId="{5DED451A-54D0-4601-8F4C-4ECB8ACBAE67}" dt="2023-10-30T16:35:38.480" v="22" actId="1076"/>
          <ac:spMkLst>
            <pc:docMk/>
            <pc:sldMk cId="193551392" sldId="274"/>
            <ac:spMk id="3" creationId="{7E51F5E1-2E3E-683F-368D-2EB0E4F502EC}"/>
          </ac:spMkLst>
        </pc:spChg>
      </pc:sldChg>
      <pc:sldChg chg="addSp modSp mod">
        <pc:chgData name="Simon Bendry" userId="3e4e5312-5a4e-4e04-bdc7-9d7b808e374c" providerId="ADAL" clId="{5DED451A-54D0-4601-8F4C-4ECB8ACBAE67}" dt="2023-10-30T15:11:55.099" v="15" actId="1076"/>
        <pc:sldMkLst>
          <pc:docMk/>
          <pc:sldMk cId="3128898889" sldId="279"/>
        </pc:sldMkLst>
        <pc:spChg chg="add mod">
          <ac:chgData name="Simon Bendry" userId="3e4e5312-5a4e-4e04-bdc7-9d7b808e374c" providerId="ADAL" clId="{5DED451A-54D0-4601-8F4C-4ECB8ACBAE67}" dt="2023-10-30T15:11:51.856" v="14" actId="1076"/>
          <ac:spMkLst>
            <pc:docMk/>
            <pc:sldMk cId="3128898889" sldId="279"/>
            <ac:spMk id="4" creationId="{282FA3A5-968E-F313-ABD7-406741A0C05D}"/>
          </ac:spMkLst>
        </pc:spChg>
        <pc:spChg chg="mod">
          <ac:chgData name="Simon Bendry" userId="3e4e5312-5a4e-4e04-bdc7-9d7b808e374c" providerId="ADAL" clId="{5DED451A-54D0-4601-8F4C-4ECB8ACBAE67}" dt="2023-10-30T15:11:55.099" v="15" actId="1076"/>
          <ac:spMkLst>
            <pc:docMk/>
            <pc:sldMk cId="3128898889" sldId="279"/>
            <ac:spMk id="5" creationId="{163BD9B1-DC27-4B73-B81F-23D54376BA23}"/>
          </ac:spMkLst>
        </pc:spChg>
      </pc:sldChg>
      <pc:sldChg chg="modSp mod">
        <pc:chgData name="Simon Bendry" userId="3e4e5312-5a4e-4e04-bdc7-9d7b808e374c" providerId="ADAL" clId="{5DED451A-54D0-4601-8F4C-4ECB8ACBAE67}" dt="2023-10-30T16:01:01.951" v="20" actId="1076"/>
        <pc:sldMkLst>
          <pc:docMk/>
          <pc:sldMk cId="2036324529" sldId="860"/>
        </pc:sldMkLst>
        <pc:picChg chg="mod">
          <ac:chgData name="Simon Bendry" userId="3e4e5312-5a4e-4e04-bdc7-9d7b808e374c" providerId="ADAL" clId="{5DED451A-54D0-4601-8F4C-4ECB8ACBAE67}" dt="2023-10-30T16:01:01.951" v="20" actId="1076"/>
          <ac:picMkLst>
            <pc:docMk/>
            <pc:sldMk cId="2036324529" sldId="860"/>
            <ac:picMk id="4" creationId="{6EA32C55-5433-455C-B6FC-94BFB4949AA6}"/>
          </ac:picMkLst>
        </pc:picChg>
      </pc:sldChg>
    </pc:docChg>
  </pc:docChgLst>
</pc:chgInfo>
</file>

<file path=ppt/notesMasters/_rels/notesMaster1.xml.rels><?xml version="1.0" encoding="UTF-8" standalone="yes"?>
<Relationships xmlns="http://schemas.openxmlformats.org/package/2006/relationships"><Relationship Id="rId1" Type="http://schemas.openxmlformats.org/officeDocument/2006/relationships/theme" Target="../theme/theme2.xml"/></Relationships>
</file>

<file path=ppt/notesMasters/notesMaster1.xml><?xml version="1.0" encoding="utf-8"?>
<p:notes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
        <p:nvSpPr>
          <p:cNvPr id="2" name="Header Placeholder 1"/>
          <p:cNvSpPr>
            <a:spLocks noGrp="1"/>
          </p:cNvSpPr>
          <p:nvPr>
            <p:ph type="hdr" sz="quarter"/>
          </p:nvPr>
        </p:nvSpPr>
        <p:spPr>
          <a:xfrm>
            <a:off x="0" y="0"/>
            <a:ext cx="3962400" cy="257175"/>
          </a:xfrm>
          <a:prstGeom prst="rect">
            <a:avLst/>
          </a:prstGeom>
        </p:spPr>
        <p:txBody>
          <a:bodyPr vert="horz" lIns="91440" tIns="45720" rIns="91440" bIns="45720" rtlCol="0"/>
          <a:lstStyle>
            <a:lvl1pPr algn="l">
              <a:defRPr sz="1200"/>
            </a:lvl1pPr>
          </a:lstStyle>
          <a:p>
            <a:endParaRPr lang="en-GB"/>
          </a:p>
        </p:txBody>
      </p:sp>
      <p:sp>
        <p:nvSpPr>
          <p:cNvPr id="3" name="Date Placeholder 2"/>
          <p:cNvSpPr>
            <a:spLocks noGrp="1"/>
          </p:cNvSpPr>
          <p:nvPr>
            <p:ph type="dt" idx="1"/>
          </p:nvPr>
        </p:nvSpPr>
        <p:spPr>
          <a:xfrm>
            <a:off x="5180013" y="0"/>
            <a:ext cx="3962400" cy="257175"/>
          </a:xfrm>
          <a:prstGeom prst="rect">
            <a:avLst/>
          </a:prstGeom>
        </p:spPr>
        <p:txBody>
          <a:bodyPr vert="horz" lIns="91440" tIns="45720" rIns="91440" bIns="45720" rtlCol="0"/>
          <a:lstStyle>
            <a:lvl1pPr algn="r">
              <a:defRPr sz="1200"/>
            </a:lvl1pPr>
          </a:lstStyle>
          <a:p>
            <a:fld id="{78A627B4-886A-4F0A-99B2-2730C9555BAB}" type="datetimeFigureOut">
              <a:rPr lang="en-GB" smtClean="0"/>
              <a:t>30/10/2023</a:t>
            </a:fld>
            <a:endParaRPr lang="en-GB"/>
          </a:p>
        </p:txBody>
      </p:sp>
      <p:sp>
        <p:nvSpPr>
          <p:cNvPr id="4" name="Slide Image Placeholder 3"/>
          <p:cNvSpPr>
            <a:spLocks noGrp="1" noRot="1" noChangeAspect="1"/>
          </p:cNvSpPr>
          <p:nvPr>
            <p:ph type="sldImg" idx="2"/>
          </p:nvPr>
        </p:nvSpPr>
        <p:spPr>
          <a:xfrm>
            <a:off x="3028950" y="642938"/>
            <a:ext cx="3086100" cy="1736725"/>
          </a:xfrm>
          <a:prstGeom prst="rect">
            <a:avLst/>
          </a:prstGeom>
          <a:noFill/>
          <a:ln w="12700">
            <a:solidFill>
              <a:prstClr val="black"/>
            </a:solidFill>
          </a:ln>
        </p:spPr>
        <p:txBody>
          <a:bodyPr vert="horz" lIns="91440" tIns="45720" rIns="91440" bIns="45720" rtlCol="0" anchor="ctr"/>
          <a:lstStyle/>
          <a:p>
            <a:endParaRPr lang="en-GB"/>
          </a:p>
        </p:txBody>
      </p:sp>
      <p:sp>
        <p:nvSpPr>
          <p:cNvPr id="5" name="Notes Placeholder 4"/>
          <p:cNvSpPr>
            <a:spLocks noGrp="1"/>
          </p:cNvSpPr>
          <p:nvPr>
            <p:ph type="body" sz="quarter" idx="3"/>
          </p:nvPr>
        </p:nvSpPr>
        <p:spPr>
          <a:xfrm>
            <a:off x="914400" y="2474913"/>
            <a:ext cx="7315200" cy="2025650"/>
          </a:xfrm>
          <a:prstGeom prst="rect">
            <a:avLst/>
          </a:prstGeom>
        </p:spPr>
        <p:txBody>
          <a:bodyPr vert="horz" lIns="91440" tIns="45720" rIns="91440" bIns="45720" rtlCol="0"/>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en-GB"/>
          </a:p>
        </p:txBody>
      </p:sp>
      <p:sp>
        <p:nvSpPr>
          <p:cNvPr id="6" name="Footer Placeholder 5"/>
          <p:cNvSpPr>
            <a:spLocks noGrp="1"/>
          </p:cNvSpPr>
          <p:nvPr>
            <p:ph type="ftr" sz="quarter" idx="4"/>
          </p:nvPr>
        </p:nvSpPr>
        <p:spPr>
          <a:xfrm>
            <a:off x="0" y="4886325"/>
            <a:ext cx="3962400" cy="257175"/>
          </a:xfrm>
          <a:prstGeom prst="rect">
            <a:avLst/>
          </a:prstGeom>
        </p:spPr>
        <p:txBody>
          <a:bodyPr vert="horz" lIns="91440" tIns="45720" rIns="91440" bIns="45720" rtlCol="0" anchor="b"/>
          <a:lstStyle>
            <a:lvl1pPr algn="l">
              <a:defRPr sz="1200"/>
            </a:lvl1pPr>
          </a:lstStyle>
          <a:p>
            <a:endParaRPr lang="en-GB"/>
          </a:p>
        </p:txBody>
      </p:sp>
      <p:sp>
        <p:nvSpPr>
          <p:cNvPr id="7" name="Slide Number Placeholder 6"/>
          <p:cNvSpPr>
            <a:spLocks noGrp="1"/>
          </p:cNvSpPr>
          <p:nvPr>
            <p:ph type="sldNum" sz="quarter" idx="5"/>
          </p:nvPr>
        </p:nvSpPr>
        <p:spPr>
          <a:xfrm>
            <a:off x="5180013" y="4886325"/>
            <a:ext cx="3962400" cy="257175"/>
          </a:xfrm>
          <a:prstGeom prst="rect">
            <a:avLst/>
          </a:prstGeom>
        </p:spPr>
        <p:txBody>
          <a:bodyPr vert="horz" lIns="91440" tIns="45720" rIns="91440" bIns="45720" rtlCol="0" anchor="b"/>
          <a:lstStyle>
            <a:lvl1pPr algn="r">
              <a:defRPr sz="1200"/>
            </a:lvl1pPr>
          </a:lstStyle>
          <a:p>
            <a:fld id="{6D76B309-342C-4248-AE0F-053ED778F42A}" type="slidenum">
              <a:rPr lang="en-GB" smtClean="0"/>
              <a:t>‹#›</a:t>
            </a:fld>
            <a:endParaRPr lang="en-GB"/>
          </a:p>
        </p:txBody>
      </p:sp>
    </p:spTree>
    <p:extLst>
      <p:ext uri="{BB962C8B-B14F-4D97-AF65-F5344CB8AC3E}">
        <p14:creationId xmlns:p14="http://schemas.microsoft.com/office/powerpoint/2010/main" val="811164690"/>
      </p:ext>
    </p:extLst>
  </p:cSld>
  <p:clrMap bg1="lt1" tx1="dk1" bg2="lt2" tx2="dk2" accent1="accent1" accent2="accent2" accent3="accent3" accent4="accent4" accent5="accent5" accent6="accent6" hlink="hlink" folHlink="folHlink"/>
  <p:notesStyle>
    <a:lvl1pPr marL="0" algn="l" defTabSz="914400" rtl="0" eaLnBrk="1" latinLnBrk="0" hangingPunct="1">
      <a:defRPr sz="1200" kern="1200">
        <a:solidFill>
          <a:schemeClr val="tx1"/>
        </a:solidFill>
        <a:latin typeface="+mn-lt"/>
        <a:ea typeface="+mn-ea"/>
        <a:cs typeface="+mn-cs"/>
      </a:defRPr>
    </a:lvl1pPr>
    <a:lvl2pPr marL="457200" algn="l" defTabSz="914400" rtl="0" eaLnBrk="1" latinLnBrk="0" hangingPunct="1">
      <a:defRPr sz="1200" kern="1200">
        <a:solidFill>
          <a:schemeClr val="tx1"/>
        </a:solidFill>
        <a:latin typeface="+mn-lt"/>
        <a:ea typeface="+mn-ea"/>
        <a:cs typeface="+mn-cs"/>
      </a:defRPr>
    </a:lvl2pPr>
    <a:lvl3pPr marL="914400" algn="l" defTabSz="914400" rtl="0" eaLnBrk="1" latinLnBrk="0" hangingPunct="1">
      <a:defRPr sz="1200" kern="1200">
        <a:solidFill>
          <a:schemeClr val="tx1"/>
        </a:solidFill>
        <a:latin typeface="+mn-lt"/>
        <a:ea typeface="+mn-ea"/>
        <a:cs typeface="+mn-cs"/>
      </a:defRPr>
    </a:lvl3pPr>
    <a:lvl4pPr marL="1371600" algn="l" defTabSz="914400" rtl="0" eaLnBrk="1" latinLnBrk="0" hangingPunct="1">
      <a:defRPr sz="1200" kern="1200">
        <a:solidFill>
          <a:schemeClr val="tx1"/>
        </a:solidFill>
        <a:latin typeface="+mn-lt"/>
        <a:ea typeface="+mn-ea"/>
        <a:cs typeface="+mn-cs"/>
      </a:defRPr>
    </a:lvl4pPr>
    <a:lvl5pPr marL="1828800" algn="l" defTabSz="914400" rtl="0" eaLnBrk="1" latinLnBrk="0" hangingPunct="1">
      <a:defRPr sz="1200" kern="1200">
        <a:solidFill>
          <a:schemeClr val="tx1"/>
        </a:solidFill>
        <a:latin typeface="+mn-lt"/>
        <a:ea typeface="+mn-ea"/>
        <a:cs typeface="+mn-cs"/>
      </a:defRPr>
    </a:lvl5pPr>
    <a:lvl6pPr marL="2286000" algn="l" defTabSz="914400" rtl="0" eaLnBrk="1" latinLnBrk="0" hangingPunct="1">
      <a:defRPr sz="1200" kern="1200">
        <a:solidFill>
          <a:schemeClr val="tx1"/>
        </a:solidFill>
        <a:latin typeface="+mn-lt"/>
        <a:ea typeface="+mn-ea"/>
        <a:cs typeface="+mn-cs"/>
      </a:defRPr>
    </a:lvl6pPr>
    <a:lvl7pPr marL="2743200" algn="l" defTabSz="914400" rtl="0" eaLnBrk="1" latinLnBrk="0" hangingPunct="1">
      <a:defRPr sz="1200" kern="1200">
        <a:solidFill>
          <a:schemeClr val="tx1"/>
        </a:solidFill>
        <a:latin typeface="+mn-lt"/>
        <a:ea typeface="+mn-ea"/>
        <a:cs typeface="+mn-cs"/>
      </a:defRPr>
    </a:lvl7pPr>
    <a:lvl8pPr marL="3200400" algn="l" defTabSz="914400" rtl="0" eaLnBrk="1" latinLnBrk="0" hangingPunct="1">
      <a:defRPr sz="1200" kern="1200">
        <a:solidFill>
          <a:schemeClr val="tx1"/>
        </a:solidFill>
        <a:latin typeface="+mn-lt"/>
        <a:ea typeface="+mn-ea"/>
        <a:cs typeface="+mn-cs"/>
      </a:defRPr>
    </a:lvl8pPr>
    <a:lvl9pPr marL="3657600" algn="l" defTabSz="914400" rtl="0" eaLnBrk="1" latinLnBrk="0" hangingPunct="1">
      <a:defRPr sz="1200" kern="1200">
        <a:solidFill>
          <a:schemeClr val="tx1"/>
        </a:solidFill>
        <a:latin typeface="+mn-lt"/>
        <a:ea typeface="+mn-ea"/>
        <a:cs typeface="+mn-cs"/>
      </a:defRPr>
    </a:lvl9pPr>
  </p:notesStyle>
</p:notesMaster>
</file>

<file path=ppt/notesSlides/_rels/notesSlide1.xml.rels><?xml version="1.0" encoding="UTF-8" standalone="yes"?>
<Relationships xmlns="http://schemas.openxmlformats.org/package/2006/relationships"><Relationship Id="rId2" Type="http://schemas.openxmlformats.org/officeDocument/2006/relationships/slide" Target="../slides/slide3.xml"/><Relationship Id="rId1" Type="http://schemas.openxmlformats.org/officeDocument/2006/relationships/notesMaster" Target="../notesMasters/notesMaster1.xml"/></Relationships>
</file>

<file path=ppt/notesSlides/_rels/notesSlide2.xml.rels><?xml version="1.0" encoding="UTF-8" standalone="yes"?>
<Relationships xmlns="http://schemas.openxmlformats.org/package/2006/relationships"><Relationship Id="rId2" Type="http://schemas.openxmlformats.org/officeDocument/2006/relationships/slide" Target="../slides/slide4.xml"/><Relationship Id="rId1" Type="http://schemas.openxmlformats.org/officeDocument/2006/relationships/notesMaster" Target="../notesMasters/notesMaster1.xml"/></Relationships>
</file>

<file path=ppt/notesSlides/_rels/notesSlide3.xml.rels><?xml version="1.0" encoding="UTF-8" standalone="yes"?>
<Relationships xmlns="http://schemas.openxmlformats.org/package/2006/relationships"><Relationship Id="rId2" Type="http://schemas.openxmlformats.org/officeDocument/2006/relationships/slide" Target="../slides/slide6.xml"/><Relationship Id="rId1" Type="http://schemas.openxmlformats.org/officeDocument/2006/relationships/notesMaster" Target="../notesMasters/notesMaster1.xml"/></Relationships>
</file>

<file path=ppt/notesSlides/_rels/notesSlide4.xml.rels><?xml version="1.0" encoding="UTF-8" standalone="yes"?>
<Relationships xmlns="http://schemas.openxmlformats.org/package/2006/relationships"><Relationship Id="rId2" Type="http://schemas.openxmlformats.org/officeDocument/2006/relationships/slide" Target="../slides/slide7.xml"/><Relationship Id="rId1" Type="http://schemas.openxmlformats.org/officeDocument/2006/relationships/notesMaster" Target="../notesMasters/notesMaster1.xml"/></Relationships>
</file>

<file path=ppt/notesSlides/_rels/notesSlide5.xml.rels><?xml version="1.0" encoding="UTF-8" standalone="yes"?>
<Relationships xmlns="http://schemas.openxmlformats.org/package/2006/relationships"><Relationship Id="rId2" Type="http://schemas.openxmlformats.org/officeDocument/2006/relationships/slide" Target="../slides/slide8.xml"/><Relationship Id="rId1" Type="http://schemas.openxmlformats.org/officeDocument/2006/relationships/notesMaster" Target="../notesMasters/notesMaster1.xml"/></Relationships>
</file>

<file path=ppt/notesSlides/_rels/notesSlide6.xml.rels><?xml version="1.0" encoding="UTF-8" standalone="yes"?>
<Relationships xmlns="http://schemas.openxmlformats.org/package/2006/relationships"><Relationship Id="rId2" Type="http://schemas.openxmlformats.org/officeDocument/2006/relationships/slide" Target="../slides/slide9.xml"/><Relationship Id="rId1" Type="http://schemas.openxmlformats.org/officeDocument/2006/relationships/notesMaster" Target="../notesMasters/notesMaster1.xml"/></Relationships>
</file>

<file path=ppt/notesSlides/_rels/notesSlide7.xml.rels><?xml version="1.0" encoding="UTF-8" standalone="yes"?>
<Relationships xmlns="http://schemas.openxmlformats.org/package/2006/relationships"><Relationship Id="rId2" Type="http://schemas.openxmlformats.org/officeDocument/2006/relationships/slide" Target="../slides/slide10.xml"/><Relationship Id="rId1" Type="http://schemas.openxmlformats.org/officeDocument/2006/relationships/notesMaster" Target="../notesMasters/notesMaster1.xml"/></Relationships>
</file>

<file path=ppt/notesSlides/_rels/notesSlide8.xml.rels><?xml version="1.0" encoding="UTF-8" standalone="yes"?>
<Relationships xmlns="http://schemas.openxmlformats.org/package/2006/relationships"><Relationship Id="rId2" Type="http://schemas.openxmlformats.org/officeDocument/2006/relationships/slide" Target="../slides/slide13.xml"/><Relationship Id="rId1" Type="http://schemas.openxmlformats.org/officeDocument/2006/relationships/notesMaster" Target="../notesMasters/notesMaster1.xml"/></Relationships>
</file>

<file path=ppt/notesSlides/notesSlide1.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pPr rtl="0" fontAlgn="base"/>
            <a:endParaRPr lang="en-GB" sz="1000" dirty="0"/>
          </a:p>
        </p:txBody>
      </p:sp>
      <p:sp>
        <p:nvSpPr>
          <p:cNvPr id="4" name="Slide Number Placeholder 3"/>
          <p:cNvSpPr>
            <a:spLocks noGrp="1"/>
          </p:cNvSpPr>
          <p:nvPr>
            <p:ph type="sldNum" sz="quarter" idx="5"/>
          </p:nvPr>
        </p:nvSpPr>
        <p:spPr/>
        <p:txBody>
          <a:bodyPr/>
          <a:lstStyle/>
          <a:p>
            <a:fld id="{5B92373F-0C16-4423-9668-E027A5D27470}" type="slidenum">
              <a:rPr lang="en-GB" smtClean="0"/>
              <a:t>3</a:t>
            </a:fld>
            <a:endParaRPr lang="en-GB"/>
          </a:p>
        </p:txBody>
      </p:sp>
    </p:spTree>
    <p:extLst>
      <p:ext uri="{BB962C8B-B14F-4D97-AF65-F5344CB8AC3E}">
        <p14:creationId xmlns:p14="http://schemas.microsoft.com/office/powerpoint/2010/main" val="2517909657"/>
      </p:ext>
    </p:extLst>
  </p:cSld>
  <p:clrMapOvr>
    <a:masterClrMapping/>
  </p:clrMapOvr>
</p:notes>
</file>

<file path=ppt/notesSlides/notesSlide2.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pPr rtl="0" fontAlgn="base"/>
            <a:r>
              <a:rPr lang="en-GB" sz="1000" dirty="0"/>
              <a:t>WHO we commemorate</a:t>
            </a:r>
            <a:r>
              <a:rPr lang="en-US" sz="1000" dirty="0"/>
              <a:t>​</a:t>
            </a:r>
          </a:p>
          <a:p>
            <a:pPr rtl="0" fontAlgn="base"/>
            <a:r>
              <a:rPr lang="en-GB" sz="1000" dirty="0"/>
              <a:t>an individual is commemorated by the CWGC if they were: ​</a:t>
            </a:r>
            <a:r>
              <a:rPr lang="en-US" sz="1000" dirty="0"/>
              <a:t>​</a:t>
            </a:r>
          </a:p>
          <a:p>
            <a:pPr rtl="0" fontAlgn="base"/>
            <a:r>
              <a:rPr lang="en-GB" sz="1000" dirty="0"/>
              <a:t> </a:t>
            </a:r>
            <a:r>
              <a:rPr lang="en-US" sz="1000" dirty="0"/>
              <a:t>​​</a:t>
            </a:r>
          </a:p>
          <a:p>
            <a:pPr rtl="0" fontAlgn="base"/>
            <a:r>
              <a:rPr lang="en-GB" sz="1000" dirty="0"/>
              <a:t>a serving member of the armed forces, merchant navy or other recognised ‘auxiliary organisation’ of the British Empire/Commonwealth. </a:t>
            </a:r>
            <a:r>
              <a:rPr lang="en-US" sz="1000" dirty="0"/>
              <a:t>​​</a:t>
            </a:r>
          </a:p>
          <a:p>
            <a:pPr rtl="0" fontAlgn="base"/>
            <a:r>
              <a:rPr lang="en-GB" sz="1000" dirty="0"/>
              <a:t>Or </a:t>
            </a:r>
            <a:r>
              <a:rPr lang="en-US" sz="1000" dirty="0"/>
              <a:t>​​</a:t>
            </a:r>
          </a:p>
          <a:p>
            <a:pPr rtl="0" fontAlgn="base"/>
            <a:r>
              <a:rPr lang="en-GB" sz="1000" dirty="0"/>
              <a:t>a former member of the above who served during the war and whose cause of death is attributed to their service </a:t>
            </a:r>
            <a:r>
              <a:rPr lang="en-US" sz="1000" dirty="0"/>
              <a:t>​​</a:t>
            </a:r>
          </a:p>
          <a:p>
            <a:pPr rtl="0" fontAlgn="base"/>
            <a:r>
              <a:rPr lang="en-GB" sz="1000" dirty="0"/>
              <a:t>And </a:t>
            </a:r>
            <a:r>
              <a:rPr lang="en-US" sz="1000" dirty="0"/>
              <a:t>​​</a:t>
            </a:r>
          </a:p>
          <a:p>
            <a:pPr rtl="0" fontAlgn="base"/>
            <a:r>
              <a:rPr lang="en-GB" sz="1000" dirty="0"/>
              <a:t>died during the First or Second World War (as defined by our Dates of Responsibility). </a:t>
            </a:r>
            <a:r>
              <a:rPr lang="en-US" sz="1000" dirty="0"/>
              <a:t>​​</a:t>
            </a:r>
          </a:p>
          <a:p>
            <a:pPr rtl="0" fontAlgn="base"/>
            <a:r>
              <a:rPr lang="en-GB" sz="1000" dirty="0"/>
              <a:t>​</a:t>
            </a:r>
            <a:r>
              <a:rPr lang="en-US" sz="1000" dirty="0"/>
              <a:t>​</a:t>
            </a:r>
          </a:p>
          <a:p>
            <a:pPr rtl="0" fontAlgn="base"/>
            <a:r>
              <a:rPr lang="en-GB" sz="1000" dirty="0"/>
              <a:t>The work of the Commission is ongoing. Equally, researchers continue to identify service personnel and civilians who died during the war but whose names, for a variety of reasons, were not included in the original records. </a:t>
            </a:r>
            <a:r>
              <a:rPr lang="en-US" sz="1000" dirty="0"/>
              <a:t>​</a:t>
            </a:r>
          </a:p>
          <a:p>
            <a:pPr rtl="0" fontAlgn="base"/>
            <a:r>
              <a:rPr lang="en-GB" sz="1000" dirty="0"/>
              <a:t>Every year the graves of around 120-130 servicemen are discovered on the old Western Front alone, some of whom can be identified. </a:t>
            </a:r>
            <a:endParaRPr lang="en-US" sz="1000" dirty="0"/>
          </a:p>
          <a:p>
            <a:pPr rtl="0" fontAlgn="base"/>
            <a:endParaRPr lang="en-GB" sz="1000" dirty="0"/>
          </a:p>
          <a:p>
            <a:pPr rtl="0" fontAlgn="base"/>
            <a:endParaRPr lang="en-GB" sz="1000" dirty="0"/>
          </a:p>
          <a:p>
            <a:pPr rtl="0" fontAlgn="base"/>
            <a:endParaRPr lang="en-GB" sz="1000" dirty="0"/>
          </a:p>
          <a:p>
            <a:pPr rtl="0" fontAlgn="base"/>
            <a:endParaRPr lang="en-GB" sz="1000" dirty="0"/>
          </a:p>
          <a:p>
            <a:pPr rtl="0" fontAlgn="base"/>
            <a:r>
              <a:rPr lang="en-GB" sz="1000" dirty="0"/>
              <a:t>The Commission commemorates all those who died while serving with the armed forces, irrespective of the cause or circumstances of their death;</a:t>
            </a:r>
            <a:r>
              <a:rPr lang="en-US" sz="1000" dirty="0"/>
              <a:t>​</a:t>
            </a:r>
          </a:p>
          <a:p>
            <a:pPr rtl="0" fontAlgn="base"/>
            <a:r>
              <a:rPr lang="en-GB" sz="1000" dirty="0"/>
              <a:t>or who died subsequent to the termination of their military service and whose death was attributed to that service, </a:t>
            </a:r>
            <a:r>
              <a:rPr lang="en-US" sz="1000" dirty="0"/>
              <a:t>​</a:t>
            </a:r>
          </a:p>
          <a:p>
            <a:pPr rtl="0" fontAlgn="base"/>
            <a:r>
              <a:rPr lang="en-GB" sz="1000" dirty="0"/>
              <a:t>or those of merchant navies or other recognised ‘auxiliary organisations’ of the British Empire/Commonwealth, providing they meet certain additional criteria specific to the organisation e.g. their death occurred in a theatre of war, as a result of enemy action, or due to war conditions</a:t>
            </a:r>
            <a:r>
              <a:rPr lang="en-US" sz="1000" dirty="0"/>
              <a:t>​</a:t>
            </a:r>
          </a:p>
          <a:p>
            <a:pPr rtl="0" fontAlgn="base"/>
            <a:r>
              <a:rPr lang="en-GB" sz="1000" dirty="0"/>
              <a:t>​</a:t>
            </a:r>
          </a:p>
          <a:p>
            <a:pPr rtl="0" fontAlgn="base"/>
            <a:r>
              <a:rPr lang="en-GB" sz="1000" dirty="0"/>
              <a:t>All must have died during the First and Second World War (as defined by our Dates of Responsibility). </a:t>
            </a:r>
            <a:r>
              <a:rPr lang="en-US" sz="1000" dirty="0"/>
              <a:t>​</a:t>
            </a:r>
          </a:p>
          <a:p>
            <a:pPr rtl="0" fontAlgn="base"/>
            <a:r>
              <a:rPr lang="en-GB" sz="1000" dirty="0"/>
              <a:t>​</a:t>
            </a:r>
            <a:r>
              <a:rPr lang="en-US" sz="1000" dirty="0"/>
              <a:t>​</a:t>
            </a:r>
          </a:p>
          <a:p>
            <a:pPr rtl="0" fontAlgn="base"/>
            <a:r>
              <a:rPr lang="en-GB" sz="1000" dirty="0"/>
              <a:t>A simpler way to look at this:</a:t>
            </a:r>
            <a:r>
              <a:rPr lang="en-US" sz="1000" dirty="0"/>
              <a:t>​​</a:t>
            </a:r>
          </a:p>
          <a:p>
            <a:pPr rtl="0" fontAlgn="base"/>
            <a:r>
              <a:rPr lang="en-GB" sz="1000" dirty="0"/>
              <a:t>​</a:t>
            </a:r>
            <a:r>
              <a:rPr lang="en-US" sz="1000" dirty="0"/>
              <a:t>​</a:t>
            </a:r>
          </a:p>
          <a:p>
            <a:endParaRPr lang="en-GB" dirty="0"/>
          </a:p>
        </p:txBody>
      </p:sp>
      <p:sp>
        <p:nvSpPr>
          <p:cNvPr id="4" name="Header Placeholder 3"/>
          <p:cNvSpPr>
            <a:spLocks noGrp="1"/>
          </p:cNvSpPr>
          <p:nvPr>
            <p:ph type="hdr" sz="quarter"/>
          </p:nvPr>
        </p:nvSpPr>
        <p:spPr/>
        <p:txBody>
          <a:bodyPr/>
          <a:lstStyle/>
          <a:p>
            <a:r>
              <a:rPr lang="en-GB"/>
              <a:t>We are CWGC - Core presentation</a:t>
            </a:r>
          </a:p>
        </p:txBody>
      </p:sp>
      <p:sp>
        <p:nvSpPr>
          <p:cNvPr id="5" name="Date Placeholder 4"/>
          <p:cNvSpPr>
            <a:spLocks noGrp="1"/>
          </p:cNvSpPr>
          <p:nvPr>
            <p:ph type="dt" idx="1"/>
          </p:nvPr>
        </p:nvSpPr>
        <p:spPr/>
        <p:txBody>
          <a:bodyPr/>
          <a:lstStyle/>
          <a:p>
            <a:r>
              <a:rPr lang="en-GB"/>
              <a:t>.</a:t>
            </a:r>
          </a:p>
        </p:txBody>
      </p:sp>
      <p:sp>
        <p:nvSpPr>
          <p:cNvPr id="6" name="Footer Placeholder 5"/>
          <p:cNvSpPr>
            <a:spLocks noGrp="1"/>
          </p:cNvSpPr>
          <p:nvPr>
            <p:ph type="ftr" sz="quarter" idx="4"/>
          </p:nvPr>
        </p:nvSpPr>
        <p:spPr/>
        <p:txBody>
          <a:bodyPr/>
          <a:lstStyle/>
          <a:p>
            <a:r>
              <a:rPr lang="en-GB"/>
              <a:t>CWGC Kantor Speakers Programme</a:t>
            </a:r>
          </a:p>
        </p:txBody>
      </p:sp>
      <p:sp>
        <p:nvSpPr>
          <p:cNvPr id="7" name="Slide Number Placeholder 6"/>
          <p:cNvSpPr>
            <a:spLocks noGrp="1"/>
          </p:cNvSpPr>
          <p:nvPr>
            <p:ph type="sldNum" sz="quarter" idx="5"/>
          </p:nvPr>
        </p:nvSpPr>
        <p:spPr/>
        <p:txBody>
          <a:bodyPr/>
          <a:lstStyle/>
          <a:p>
            <a:fld id="{B32CAF4A-2082-4745-BB2D-7AA8979D277D}" type="slidenum">
              <a:rPr lang="en-GB" smtClean="0"/>
              <a:t>4</a:t>
            </a:fld>
            <a:endParaRPr lang="en-GB"/>
          </a:p>
        </p:txBody>
      </p:sp>
    </p:spTree>
    <p:extLst>
      <p:ext uri="{BB962C8B-B14F-4D97-AF65-F5344CB8AC3E}">
        <p14:creationId xmlns:p14="http://schemas.microsoft.com/office/powerpoint/2010/main" val="4145373970"/>
      </p:ext>
    </p:extLst>
  </p:cSld>
  <p:clrMapOvr>
    <a:masterClrMapping/>
  </p:clrMapOvr>
</p:notes>
</file>

<file path=ppt/notesSlides/notesSlide3.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GB" dirty="0"/>
              <a:t>Image of Roland Leighton – Brittain’s </a:t>
            </a:r>
            <a:r>
              <a:rPr lang="en-GB" dirty="0" err="1"/>
              <a:t>fiancee</a:t>
            </a:r>
            <a:endParaRPr lang="en-GB" dirty="0"/>
          </a:p>
        </p:txBody>
      </p:sp>
      <p:sp>
        <p:nvSpPr>
          <p:cNvPr id="4" name="Slide Number Placeholder 3"/>
          <p:cNvSpPr>
            <a:spLocks noGrp="1"/>
          </p:cNvSpPr>
          <p:nvPr>
            <p:ph type="sldNum" sz="quarter" idx="5"/>
          </p:nvPr>
        </p:nvSpPr>
        <p:spPr/>
        <p:txBody>
          <a:bodyPr/>
          <a:lstStyle/>
          <a:p>
            <a:fld id="{6D76B309-342C-4248-AE0F-053ED778F42A}" type="slidenum">
              <a:rPr lang="en-GB" smtClean="0"/>
              <a:t>6</a:t>
            </a:fld>
            <a:endParaRPr lang="en-GB"/>
          </a:p>
        </p:txBody>
      </p:sp>
    </p:spTree>
    <p:extLst>
      <p:ext uri="{BB962C8B-B14F-4D97-AF65-F5344CB8AC3E}">
        <p14:creationId xmlns:p14="http://schemas.microsoft.com/office/powerpoint/2010/main" val="3304892657"/>
      </p:ext>
    </p:extLst>
  </p:cSld>
  <p:clrMapOvr>
    <a:masterClrMapping/>
  </p:clrMapOvr>
</p:notes>
</file>

<file path=ppt/notesSlides/notesSlide4.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GB" dirty="0"/>
              <a:t>Brittain’s poem is full of grief and an inability to look to the future.</a:t>
            </a:r>
          </a:p>
          <a:p>
            <a:r>
              <a:rPr lang="en-GB" dirty="0"/>
              <a:t>Use of first person</a:t>
            </a:r>
          </a:p>
          <a:p>
            <a:r>
              <a:rPr lang="en-GB" dirty="0"/>
              <a:t>Repetition/anaphora of ‘perhaps’ </a:t>
            </a:r>
          </a:p>
          <a:p>
            <a:r>
              <a:rPr lang="en-GB" dirty="0"/>
              <a:t>Modal verbs – ‘shall’ , ‘may’ </a:t>
            </a:r>
          </a:p>
          <a:p>
            <a:r>
              <a:rPr lang="en-GB" dirty="0"/>
              <a:t>Structural contrast between beauty of Nature and her inability to enjoy it</a:t>
            </a:r>
          </a:p>
          <a:p>
            <a:r>
              <a:rPr lang="en-GB" dirty="0"/>
              <a:t>Capitalisation of ‘You’ to elevate Roland</a:t>
            </a:r>
          </a:p>
          <a:p>
            <a:r>
              <a:rPr lang="en-GB" dirty="0"/>
              <a:t>Relevance of Christmas – link to date of Roland’s death</a:t>
            </a:r>
          </a:p>
          <a:p>
            <a:r>
              <a:rPr lang="en-GB" dirty="0"/>
              <a:t>Personification of Time</a:t>
            </a:r>
          </a:p>
          <a:p>
            <a:r>
              <a:rPr lang="en-GB" dirty="0"/>
              <a:t>Repetition of ideas in last line of each stanza</a:t>
            </a:r>
          </a:p>
          <a:p>
            <a:r>
              <a:rPr lang="en-GB" dirty="0"/>
              <a:t>Structural change in last stanza – ‘But’ and different pattern to emphasise final loss</a:t>
            </a:r>
          </a:p>
          <a:p>
            <a:endParaRPr lang="en-GB" dirty="0"/>
          </a:p>
        </p:txBody>
      </p:sp>
      <p:sp>
        <p:nvSpPr>
          <p:cNvPr id="4" name="Slide Number Placeholder 3"/>
          <p:cNvSpPr>
            <a:spLocks noGrp="1"/>
          </p:cNvSpPr>
          <p:nvPr>
            <p:ph type="sldNum" sz="quarter" idx="5"/>
          </p:nvPr>
        </p:nvSpPr>
        <p:spPr/>
        <p:txBody>
          <a:bodyPr/>
          <a:lstStyle/>
          <a:p>
            <a:fld id="{6D76B309-342C-4248-AE0F-053ED778F42A}" type="slidenum">
              <a:rPr lang="en-GB" smtClean="0"/>
              <a:t>7</a:t>
            </a:fld>
            <a:endParaRPr lang="en-GB"/>
          </a:p>
        </p:txBody>
      </p:sp>
    </p:spTree>
    <p:extLst>
      <p:ext uri="{BB962C8B-B14F-4D97-AF65-F5344CB8AC3E}">
        <p14:creationId xmlns:p14="http://schemas.microsoft.com/office/powerpoint/2010/main" val="2184897734"/>
      </p:ext>
    </p:extLst>
  </p:cSld>
  <p:clrMapOvr>
    <a:masterClrMapping/>
  </p:clrMapOvr>
</p:notes>
</file>

<file path=ppt/notesSlides/notesSlide5.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endParaRPr lang="en-GB" dirty="0"/>
          </a:p>
        </p:txBody>
      </p:sp>
      <p:sp>
        <p:nvSpPr>
          <p:cNvPr id="4" name="Slide Number Placeholder 3"/>
          <p:cNvSpPr>
            <a:spLocks noGrp="1"/>
          </p:cNvSpPr>
          <p:nvPr>
            <p:ph type="sldNum" sz="quarter" idx="5"/>
          </p:nvPr>
        </p:nvSpPr>
        <p:spPr/>
        <p:txBody>
          <a:bodyPr/>
          <a:lstStyle/>
          <a:p>
            <a:fld id="{6D76B309-342C-4248-AE0F-053ED778F42A}" type="slidenum">
              <a:rPr lang="en-GB" smtClean="0"/>
              <a:t>8</a:t>
            </a:fld>
            <a:endParaRPr lang="en-GB"/>
          </a:p>
        </p:txBody>
      </p:sp>
    </p:spTree>
    <p:extLst>
      <p:ext uri="{BB962C8B-B14F-4D97-AF65-F5344CB8AC3E}">
        <p14:creationId xmlns:p14="http://schemas.microsoft.com/office/powerpoint/2010/main" val="483236617"/>
      </p:ext>
    </p:extLst>
  </p:cSld>
  <p:clrMapOvr>
    <a:masterClrMapping/>
  </p:clrMapOvr>
</p:notes>
</file>

<file path=ppt/notesSlides/notesSlide6.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GB" dirty="0"/>
              <a:t>Image of Private Davis Sutherland</a:t>
            </a:r>
          </a:p>
        </p:txBody>
      </p:sp>
      <p:sp>
        <p:nvSpPr>
          <p:cNvPr id="4" name="Slide Number Placeholder 3"/>
          <p:cNvSpPr>
            <a:spLocks noGrp="1"/>
          </p:cNvSpPr>
          <p:nvPr>
            <p:ph type="sldNum" sz="quarter" idx="5"/>
          </p:nvPr>
        </p:nvSpPr>
        <p:spPr/>
        <p:txBody>
          <a:bodyPr/>
          <a:lstStyle/>
          <a:p>
            <a:fld id="{6D76B309-342C-4248-AE0F-053ED778F42A}" type="slidenum">
              <a:rPr lang="en-GB" smtClean="0"/>
              <a:t>9</a:t>
            </a:fld>
            <a:endParaRPr lang="en-GB"/>
          </a:p>
        </p:txBody>
      </p:sp>
    </p:spTree>
    <p:extLst>
      <p:ext uri="{BB962C8B-B14F-4D97-AF65-F5344CB8AC3E}">
        <p14:creationId xmlns:p14="http://schemas.microsoft.com/office/powerpoint/2010/main" val="597715735"/>
      </p:ext>
    </p:extLst>
  </p:cSld>
  <p:clrMapOvr>
    <a:masterClrMapping/>
  </p:clrMapOvr>
</p:notes>
</file>

<file path=ppt/notesSlides/notesSlide7.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GB" dirty="0"/>
              <a:t>Direct address to father – changes to direct address to David and the other men lost in stanza 4</a:t>
            </a:r>
          </a:p>
          <a:p>
            <a:r>
              <a:rPr lang="en-GB" dirty="0"/>
              <a:t>Use of first person</a:t>
            </a:r>
          </a:p>
          <a:p>
            <a:r>
              <a:rPr lang="en-GB" dirty="0"/>
              <a:t>As David’s officer, Mackintosh would have read and censored David’s letters home</a:t>
            </a:r>
          </a:p>
          <a:p>
            <a:r>
              <a:rPr lang="en-GB" dirty="0"/>
              <a:t>Imagery and emotive language used to describe the contrast between ‘little helpless babies’ and ‘piteous writhing bodies’ </a:t>
            </a:r>
          </a:p>
          <a:p>
            <a:r>
              <a:rPr lang="en-GB" dirty="0"/>
              <a:t>Triplet – ‘happy &amp; young &amp; gallant’</a:t>
            </a:r>
          </a:p>
          <a:p>
            <a:r>
              <a:rPr lang="en-GB" dirty="0"/>
              <a:t>Repetition of  ‘Oh/O’ (ecphonesis) to emphasise emotion</a:t>
            </a:r>
          </a:p>
          <a:p>
            <a:r>
              <a:rPr lang="en-GB" dirty="0"/>
              <a:t>Effect of ‘only’ in penultimate line</a:t>
            </a:r>
          </a:p>
          <a:p>
            <a:r>
              <a:rPr lang="en-GB" dirty="0"/>
              <a:t>Effect of structural device of ‘But’ at beginning of last line</a:t>
            </a:r>
          </a:p>
        </p:txBody>
      </p:sp>
      <p:sp>
        <p:nvSpPr>
          <p:cNvPr id="4" name="Slide Number Placeholder 3"/>
          <p:cNvSpPr>
            <a:spLocks noGrp="1"/>
          </p:cNvSpPr>
          <p:nvPr>
            <p:ph type="sldNum" sz="quarter" idx="5"/>
          </p:nvPr>
        </p:nvSpPr>
        <p:spPr/>
        <p:txBody>
          <a:bodyPr/>
          <a:lstStyle/>
          <a:p>
            <a:fld id="{6D76B309-342C-4248-AE0F-053ED778F42A}" type="slidenum">
              <a:rPr lang="en-GB" smtClean="0"/>
              <a:t>10</a:t>
            </a:fld>
            <a:endParaRPr lang="en-GB"/>
          </a:p>
        </p:txBody>
      </p:sp>
    </p:spTree>
    <p:extLst>
      <p:ext uri="{BB962C8B-B14F-4D97-AF65-F5344CB8AC3E}">
        <p14:creationId xmlns:p14="http://schemas.microsoft.com/office/powerpoint/2010/main" val="4124162812"/>
      </p:ext>
    </p:extLst>
  </p:cSld>
  <p:clrMapOvr>
    <a:masterClrMapping/>
  </p:clrMapOvr>
</p:notes>
</file>

<file path=ppt/notesSlides/notesSlide8.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GB" dirty="0"/>
              <a:t>Prayer - like structure – changing of final wish from God in last lines – how does this develop?</a:t>
            </a:r>
          </a:p>
          <a:p>
            <a:r>
              <a:rPr lang="en-GB" dirty="0"/>
              <a:t>Imperatives in last lines of stanza</a:t>
            </a:r>
          </a:p>
          <a:p>
            <a:r>
              <a:rPr lang="en-GB" dirty="0"/>
              <a:t>Adverbs in first stanza suggest he hasn’t always appreciated what’s around him – developed further in third stanza ‘uncomprehending eyes’</a:t>
            </a:r>
          </a:p>
          <a:p>
            <a:r>
              <a:rPr lang="en-GB" dirty="0"/>
              <a:t>Rich imagery in description of the beauty of the world around him</a:t>
            </a:r>
          </a:p>
          <a:p>
            <a:r>
              <a:rPr lang="en-GB" dirty="0"/>
              <a:t>Use of first person </a:t>
            </a:r>
          </a:p>
          <a:p>
            <a:r>
              <a:rPr lang="en-GB" dirty="0"/>
              <a:t>Symbolism of the metaphor of sunset </a:t>
            </a:r>
          </a:p>
          <a:p>
            <a:endParaRPr lang="en-GB" dirty="0"/>
          </a:p>
          <a:p>
            <a:endParaRPr lang="en-GB" dirty="0"/>
          </a:p>
        </p:txBody>
      </p:sp>
      <p:sp>
        <p:nvSpPr>
          <p:cNvPr id="4" name="Slide Number Placeholder 3"/>
          <p:cNvSpPr>
            <a:spLocks noGrp="1"/>
          </p:cNvSpPr>
          <p:nvPr>
            <p:ph type="sldNum" sz="quarter" idx="5"/>
          </p:nvPr>
        </p:nvSpPr>
        <p:spPr/>
        <p:txBody>
          <a:bodyPr/>
          <a:lstStyle/>
          <a:p>
            <a:fld id="{6D76B309-342C-4248-AE0F-053ED778F42A}" type="slidenum">
              <a:rPr lang="en-GB" smtClean="0"/>
              <a:t>13</a:t>
            </a:fld>
            <a:endParaRPr lang="en-GB"/>
          </a:p>
        </p:txBody>
      </p:sp>
    </p:spTree>
    <p:extLst>
      <p:ext uri="{BB962C8B-B14F-4D97-AF65-F5344CB8AC3E}">
        <p14:creationId xmlns:p14="http://schemas.microsoft.com/office/powerpoint/2010/main" val="3361369084"/>
      </p:ext>
    </p:extLst>
  </p:cSld>
  <p:clrMapOvr>
    <a:masterClrMapping/>
  </p:clrMapOvr>
</p:notes>
</file>

<file path=ppt/slideLayouts/_rels/slideLayout1.xml.rels><?xml version="1.0" encoding="UTF-8" standalone="yes"?>
<Relationships xmlns="http://schemas.openxmlformats.org/package/2006/relationships"><Relationship Id="rId3" Type="http://schemas.openxmlformats.org/officeDocument/2006/relationships/image" Target="../media/image3.png"/><Relationship Id="rId2" Type="http://schemas.openxmlformats.org/officeDocument/2006/relationships/image" Target="../media/image2.png"/><Relationship Id="rId1" Type="http://schemas.openxmlformats.org/officeDocument/2006/relationships/slideMaster" Target="../slideMasters/slideMaster1.xml"/></Relationships>
</file>

<file path=ppt/slideLayouts/_rels/slideLayout2.xml.rels><?xml version="1.0" encoding="UTF-8" standalone="yes"?>
<Relationships xmlns="http://schemas.openxmlformats.org/package/2006/relationships"><Relationship Id="rId2" Type="http://schemas.openxmlformats.org/officeDocument/2006/relationships/image" Target="../media/image1.png"/><Relationship Id="rId1" Type="http://schemas.openxmlformats.org/officeDocument/2006/relationships/slideMaster" Target="../slideMasters/slideMaster1.xml"/></Relationships>
</file>

<file path=ppt/slideLayouts/_rels/slideLayout3.xml.rels><?xml version="1.0" encoding="UTF-8" standalone="yes"?>
<Relationships xmlns="http://schemas.openxmlformats.org/package/2006/relationships"><Relationship Id="rId2" Type="http://schemas.openxmlformats.org/officeDocument/2006/relationships/image" Target="../media/image1.png"/><Relationship Id="rId1" Type="http://schemas.openxmlformats.org/officeDocument/2006/relationships/slideMaster" Target="../slideMasters/slideMaster1.xml"/></Relationships>
</file>

<file path=ppt/slideLayouts/_rels/slideLayout4.xml.rels><?xml version="1.0" encoding="UTF-8" standalone="yes"?>
<Relationships xmlns="http://schemas.openxmlformats.org/package/2006/relationships"><Relationship Id="rId2" Type="http://schemas.openxmlformats.org/officeDocument/2006/relationships/image" Target="../media/image1.png"/><Relationship Id="rId1" Type="http://schemas.openxmlformats.org/officeDocument/2006/relationships/slideMaster" Target="../slideMasters/slideMaster1.xml"/></Relationships>
</file>

<file path=ppt/slideLayouts/_rels/slideLayout5.xml.rels><?xml version="1.0" encoding="UTF-8" standalone="yes"?>
<Relationships xmlns="http://schemas.openxmlformats.org/package/2006/relationships"><Relationship Id="rId2" Type="http://schemas.openxmlformats.org/officeDocument/2006/relationships/image" Target="../media/image1.png"/><Relationship Id="rId1" Type="http://schemas.openxmlformats.org/officeDocument/2006/relationships/slideMaster" Target="../slideMasters/slideMaster1.xml"/></Relationships>
</file>

<file path=ppt/slideLayouts/_rels/slideLayout6.xml.rels><?xml version="1.0" encoding="UTF-8" standalone="yes"?>
<Relationships xmlns="http://schemas.openxmlformats.org/package/2006/relationships"><Relationship Id="rId2" Type="http://schemas.openxmlformats.org/officeDocument/2006/relationships/image" Target="../media/image1.png"/><Relationship Id="rId1" Type="http://schemas.openxmlformats.org/officeDocument/2006/relationships/slideMaster" Target="../slideMasters/slideMaster1.xml"/></Relationships>
</file>

<file path=ppt/slideLayouts/_rels/slideLayout7.xml.rels><?xml version="1.0" encoding="UTF-8" standalone="yes"?>
<Relationships xmlns="http://schemas.openxmlformats.org/package/2006/relationships"><Relationship Id="rId2" Type="http://schemas.openxmlformats.org/officeDocument/2006/relationships/image" Target="../media/image1.png"/><Relationship Id="rId1" Type="http://schemas.openxmlformats.org/officeDocument/2006/relationships/slideMaster" Target="../slideMasters/slideMaster1.xml"/></Relationships>
</file>

<file path=ppt/slideLayouts/_rels/slideLayout8.xml.rels><?xml version="1.0" encoding="UTF-8" standalone="yes"?>
<Relationships xmlns="http://schemas.openxmlformats.org/package/2006/relationships"><Relationship Id="rId2" Type="http://schemas.openxmlformats.org/officeDocument/2006/relationships/image" Target="../media/image1.png"/><Relationship Id="rId1" Type="http://schemas.openxmlformats.org/officeDocument/2006/relationships/slideMaster" Target="../slideMasters/slideMaster1.xml"/></Relationships>
</file>

<file path=ppt/slideLayouts/_rels/slideLayout9.xml.rels><?xml version="1.0" encoding="UTF-8" standalone="yes"?>
<Relationships xmlns="http://schemas.openxmlformats.org/package/2006/relationships"><Relationship Id="rId2" Type="http://schemas.openxmlformats.org/officeDocument/2006/relationships/image" Target="../media/image1.png"/><Relationship Id="rId1" Type="http://schemas.openxmlformats.org/officeDocument/2006/relationships/slideMaster" Target="../slideMasters/slideMaster1.xml"/></Relationships>
</file>

<file path=ppt/slideLayouts/_rels/slideLayout10.xml.rels><?xml version="1.0" encoding="UTF-8" standalone="yes"?>
<Relationships xmlns="http://schemas.openxmlformats.org/package/2006/relationships"><Relationship Id="rId2" Type="http://schemas.openxmlformats.org/officeDocument/2006/relationships/image" Target="../media/image1.png"/><Relationship Id="rId1" Type="http://schemas.openxmlformats.org/officeDocument/2006/relationships/slideMaster" Target="../slideMasters/slideMaster1.xml"/></Relationships>
</file>

<file path=ppt/slideLayouts/_rels/slideLayout1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2.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3.xml.rels><?xml version="1.0" encoding="UTF-8" standalone="yes"?>
<Relationships xmlns="http://schemas.openxmlformats.org/package/2006/relationships"><Relationship Id="rId3" Type="http://schemas.openxmlformats.org/officeDocument/2006/relationships/image" Target="../media/image3.png"/><Relationship Id="rId2" Type="http://schemas.openxmlformats.org/officeDocument/2006/relationships/image" Target="../media/image2.png"/><Relationship Id="rId1" Type="http://schemas.openxmlformats.org/officeDocument/2006/relationships/slideMaster" Target="../slideMasters/slideMaster1.xml"/></Relationships>
</file>

<file path=ppt/slideLayouts/_rels/slideLayout14.xml.rels><?xml version="1.0" encoding="UTF-8" standalone="yes"?>
<Relationships xmlns="http://schemas.openxmlformats.org/package/2006/relationships"><Relationship Id="rId3" Type="http://schemas.openxmlformats.org/officeDocument/2006/relationships/image" Target="../media/image1.png"/><Relationship Id="rId2" Type="http://schemas.openxmlformats.org/officeDocument/2006/relationships/image" Target="../media/image4.png"/><Relationship Id="rId1" Type="http://schemas.openxmlformats.org/officeDocument/2006/relationships/slideMaster" Target="../slideMasters/slideMaster1.xml"/></Relationships>
</file>

<file path=ppt/slideLayouts/_rels/slideLayout15.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slideLayout1.xml><?xml version="1.0" encoding="utf-8"?>
<p:sldLayout xmlns:a="http://schemas.openxmlformats.org/drawingml/2006/main" xmlns:r="http://schemas.openxmlformats.org/officeDocument/2006/relationships" xmlns:p="http://schemas.openxmlformats.org/presentationml/2006/main" preserve="1">
  <p:cSld name="Title Slide">
    <p:spTree>
      <p:nvGrpSpPr>
        <p:cNvPr id="1" name=""/>
        <p:cNvGrpSpPr/>
        <p:nvPr/>
      </p:nvGrpSpPr>
      <p:grpSpPr>
        <a:xfrm>
          <a:off x="0" y="0"/>
          <a:ext cx="0" cy="0"/>
          <a:chOff x="0" y="0"/>
          <a:chExt cx="0" cy="0"/>
        </a:xfrm>
      </p:grpSpPr>
      <p:sp>
        <p:nvSpPr>
          <p:cNvPr id="7" name="object 2">
            <a:extLst>
              <a:ext uri="{FF2B5EF4-FFF2-40B4-BE49-F238E27FC236}">
                <a16:creationId xmlns:a16="http://schemas.microsoft.com/office/drawing/2014/main" id="{F44DAEE8-D9CC-40B6-952F-95DBD174DDED}"/>
              </a:ext>
            </a:extLst>
          </p:cNvPr>
          <p:cNvSpPr/>
          <p:nvPr/>
        </p:nvSpPr>
        <p:spPr>
          <a:xfrm>
            <a:off x="-1753" y="0"/>
            <a:ext cx="9144000" cy="5143500"/>
          </a:xfrm>
          <a:custGeom>
            <a:avLst/>
            <a:gdLst/>
            <a:ahLst/>
            <a:cxnLst/>
            <a:rect l="l" t="t" r="r" b="b"/>
            <a:pathLst>
              <a:path w="9144000" h="5143500">
                <a:moveTo>
                  <a:pt x="0" y="0"/>
                </a:moveTo>
                <a:lnTo>
                  <a:pt x="9143981" y="0"/>
                </a:lnTo>
                <a:lnTo>
                  <a:pt x="9143981" y="5143489"/>
                </a:lnTo>
                <a:lnTo>
                  <a:pt x="0" y="5143489"/>
                </a:lnTo>
                <a:lnTo>
                  <a:pt x="0" y="0"/>
                </a:lnTo>
                <a:close/>
              </a:path>
            </a:pathLst>
          </a:custGeom>
          <a:solidFill>
            <a:srgbClr val="00204B"/>
          </a:solidFill>
        </p:spPr>
        <p:txBody>
          <a:bodyPr wrap="square" lIns="0" tIns="0" rIns="0" bIns="0" rtlCol="0"/>
          <a:lstStyle/>
          <a:p>
            <a:endParaRPr/>
          </a:p>
        </p:txBody>
      </p:sp>
      <p:sp>
        <p:nvSpPr>
          <p:cNvPr id="8" name="object 3">
            <a:extLst>
              <a:ext uri="{FF2B5EF4-FFF2-40B4-BE49-F238E27FC236}">
                <a16:creationId xmlns:a16="http://schemas.microsoft.com/office/drawing/2014/main" id="{40282400-FDE4-4A58-BC84-C75DEB835BDF}"/>
              </a:ext>
            </a:extLst>
          </p:cNvPr>
          <p:cNvSpPr txBox="1">
            <a:spLocks/>
          </p:cNvSpPr>
          <p:nvPr/>
        </p:nvSpPr>
        <p:spPr>
          <a:xfrm>
            <a:off x="1411664" y="2340915"/>
            <a:ext cx="6172200" cy="828432"/>
          </a:xfrm>
          <a:prstGeom prst="rect">
            <a:avLst/>
          </a:prstGeom>
        </p:spPr>
        <p:txBody>
          <a:bodyPr vert="horz" wrap="square" lIns="0" tIns="12700" rIns="0" bIns="0" rtlCol="0">
            <a:spAutoFit/>
          </a:bodyPr>
          <a:lstStyle>
            <a:lvl1pPr>
              <a:defRPr sz="2500" b="0" i="0">
                <a:solidFill>
                  <a:srgbClr val="00214C"/>
                </a:solidFill>
                <a:latin typeface="Open Sans Light"/>
                <a:ea typeface="+mj-ea"/>
                <a:cs typeface="Open Sans Light"/>
              </a:defRPr>
            </a:lvl1pPr>
          </a:lstStyle>
          <a:p>
            <a:pPr marL="0" lvl="0" indent="0" algn="ctr" rtl="0">
              <a:spcBef>
                <a:spcPts val="0"/>
              </a:spcBef>
              <a:spcAft>
                <a:spcPts val="0"/>
              </a:spcAft>
              <a:buNone/>
            </a:pPr>
            <a:br>
              <a:rPr lang="en-GB" sz="2800" kern="0" spc="-5" dirty="0">
                <a:solidFill>
                  <a:srgbClr val="EEE9E4"/>
                </a:solidFill>
              </a:rPr>
            </a:br>
            <a:endParaRPr lang="en-GB" kern="0" spc="-5" dirty="0">
              <a:solidFill>
                <a:srgbClr val="EEE9E4"/>
              </a:solidFill>
            </a:endParaRPr>
          </a:p>
        </p:txBody>
      </p:sp>
      <p:sp>
        <p:nvSpPr>
          <p:cNvPr id="9" name="object 4">
            <a:extLst>
              <a:ext uri="{FF2B5EF4-FFF2-40B4-BE49-F238E27FC236}">
                <a16:creationId xmlns:a16="http://schemas.microsoft.com/office/drawing/2014/main" id="{CC663FE2-CD9C-4F5C-9855-A84A82DFA583}"/>
              </a:ext>
            </a:extLst>
          </p:cNvPr>
          <p:cNvSpPr/>
          <p:nvPr/>
        </p:nvSpPr>
        <p:spPr>
          <a:xfrm>
            <a:off x="4009808" y="2205041"/>
            <a:ext cx="1124585" cy="0"/>
          </a:xfrm>
          <a:custGeom>
            <a:avLst/>
            <a:gdLst/>
            <a:ahLst/>
            <a:cxnLst/>
            <a:rect l="l" t="t" r="r" b="b"/>
            <a:pathLst>
              <a:path w="1124585">
                <a:moveTo>
                  <a:pt x="0" y="0"/>
                </a:moveTo>
                <a:lnTo>
                  <a:pt x="1124095" y="0"/>
                </a:lnTo>
              </a:path>
            </a:pathLst>
          </a:custGeom>
          <a:ln w="9524">
            <a:solidFill>
              <a:srgbClr val="ADC1E0"/>
            </a:solidFill>
          </a:ln>
        </p:spPr>
        <p:txBody>
          <a:bodyPr wrap="square" lIns="0" tIns="0" rIns="0" bIns="0" rtlCol="0"/>
          <a:lstStyle/>
          <a:p>
            <a:endParaRPr/>
          </a:p>
        </p:txBody>
      </p:sp>
      <p:sp>
        <p:nvSpPr>
          <p:cNvPr id="10" name="object 5">
            <a:extLst>
              <a:ext uri="{FF2B5EF4-FFF2-40B4-BE49-F238E27FC236}">
                <a16:creationId xmlns:a16="http://schemas.microsoft.com/office/drawing/2014/main" id="{0E664DE4-0174-4B88-8C5E-AC04EF3D8751}"/>
              </a:ext>
            </a:extLst>
          </p:cNvPr>
          <p:cNvSpPr/>
          <p:nvPr/>
        </p:nvSpPr>
        <p:spPr>
          <a:xfrm>
            <a:off x="3639499" y="574672"/>
            <a:ext cx="1864719" cy="1153471"/>
          </a:xfrm>
          <a:prstGeom prst="rect">
            <a:avLst/>
          </a:prstGeom>
          <a:blipFill>
            <a:blip r:embed="rId2" cstate="print"/>
            <a:stretch>
              <a:fillRect/>
            </a:stretch>
          </a:blipFill>
        </p:spPr>
        <p:txBody>
          <a:bodyPr wrap="square" lIns="0" tIns="0" rIns="0" bIns="0" rtlCol="0"/>
          <a:lstStyle/>
          <a:p>
            <a:endParaRPr/>
          </a:p>
        </p:txBody>
      </p:sp>
      <p:sp>
        <p:nvSpPr>
          <p:cNvPr id="11" name="object 6">
            <a:extLst>
              <a:ext uri="{FF2B5EF4-FFF2-40B4-BE49-F238E27FC236}">
                <a16:creationId xmlns:a16="http://schemas.microsoft.com/office/drawing/2014/main" id="{C055746B-F28B-4143-95E9-A64BC64F3594}"/>
              </a:ext>
            </a:extLst>
          </p:cNvPr>
          <p:cNvSpPr/>
          <p:nvPr/>
        </p:nvSpPr>
        <p:spPr>
          <a:xfrm>
            <a:off x="-124" y="4719680"/>
            <a:ext cx="9144000" cy="0"/>
          </a:xfrm>
          <a:custGeom>
            <a:avLst/>
            <a:gdLst/>
            <a:ahLst/>
            <a:cxnLst/>
            <a:rect l="l" t="t" r="r" b="b"/>
            <a:pathLst>
              <a:path w="9144000">
                <a:moveTo>
                  <a:pt x="0" y="0"/>
                </a:moveTo>
                <a:lnTo>
                  <a:pt x="9143963" y="0"/>
                </a:lnTo>
              </a:path>
            </a:pathLst>
          </a:custGeom>
          <a:ln w="8999">
            <a:solidFill>
              <a:srgbClr val="EEE9E4"/>
            </a:solidFill>
          </a:ln>
        </p:spPr>
        <p:txBody>
          <a:bodyPr wrap="square" lIns="0" tIns="0" rIns="0" bIns="0" rtlCol="0"/>
          <a:lstStyle/>
          <a:p>
            <a:endParaRPr/>
          </a:p>
        </p:txBody>
      </p:sp>
      <p:sp>
        <p:nvSpPr>
          <p:cNvPr id="12" name="object 7">
            <a:extLst>
              <a:ext uri="{FF2B5EF4-FFF2-40B4-BE49-F238E27FC236}">
                <a16:creationId xmlns:a16="http://schemas.microsoft.com/office/drawing/2014/main" id="{A7D0558C-24B5-488B-BBCE-8AC9AEB048C4}"/>
              </a:ext>
            </a:extLst>
          </p:cNvPr>
          <p:cNvSpPr/>
          <p:nvPr/>
        </p:nvSpPr>
        <p:spPr>
          <a:xfrm>
            <a:off x="3280074" y="4835662"/>
            <a:ext cx="2583564" cy="307817"/>
          </a:xfrm>
          <a:prstGeom prst="rect">
            <a:avLst/>
          </a:prstGeom>
          <a:blipFill>
            <a:blip r:embed="rId3" cstate="print"/>
            <a:stretch>
              <a:fillRect/>
            </a:stretch>
          </a:blipFill>
        </p:spPr>
        <p:txBody>
          <a:bodyPr wrap="square" lIns="0" tIns="0" rIns="0" bIns="0" rtlCol="0"/>
          <a:lstStyle/>
          <a:p>
            <a:endParaRPr/>
          </a:p>
        </p:txBody>
      </p:sp>
      <p:sp>
        <p:nvSpPr>
          <p:cNvPr id="13" name="object 8">
            <a:extLst>
              <a:ext uri="{FF2B5EF4-FFF2-40B4-BE49-F238E27FC236}">
                <a16:creationId xmlns:a16="http://schemas.microsoft.com/office/drawing/2014/main" id="{E2933F7E-CFC7-461A-B3B0-54738839CD74}"/>
              </a:ext>
            </a:extLst>
          </p:cNvPr>
          <p:cNvSpPr/>
          <p:nvPr/>
        </p:nvSpPr>
        <p:spPr>
          <a:xfrm>
            <a:off x="4009808" y="3335336"/>
            <a:ext cx="1124585" cy="0"/>
          </a:xfrm>
          <a:custGeom>
            <a:avLst/>
            <a:gdLst/>
            <a:ahLst/>
            <a:cxnLst/>
            <a:rect l="l" t="t" r="r" b="b"/>
            <a:pathLst>
              <a:path w="1124585">
                <a:moveTo>
                  <a:pt x="0" y="0"/>
                </a:moveTo>
                <a:lnTo>
                  <a:pt x="1124095" y="0"/>
                </a:lnTo>
              </a:path>
            </a:pathLst>
          </a:custGeom>
          <a:ln w="9524">
            <a:solidFill>
              <a:srgbClr val="ADC1E0"/>
            </a:solidFill>
          </a:ln>
        </p:spPr>
        <p:txBody>
          <a:bodyPr wrap="square" lIns="0" tIns="0" rIns="0" bIns="0" rtlCol="0"/>
          <a:lstStyle/>
          <a:p>
            <a:endParaRPr/>
          </a:p>
        </p:txBody>
      </p:sp>
      <p:sp>
        <p:nvSpPr>
          <p:cNvPr id="3" name="Text Placeholder 2">
            <a:extLst>
              <a:ext uri="{FF2B5EF4-FFF2-40B4-BE49-F238E27FC236}">
                <a16:creationId xmlns:a16="http://schemas.microsoft.com/office/drawing/2014/main" id="{C2A2DD6A-D066-4BE8-98D6-FA4073FEDA6B}"/>
              </a:ext>
            </a:extLst>
          </p:cNvPr>
          <p:cNvSpPr>
            <a:spLocks noGrp="1"/>
          </p:cNvSpPr>
          <p:nvPr>
            <p:ph type="body" sz="quarter" idx="10" hasCustomPrompt="1"/>
          </p:nvPr>
        </p:nvSpPr>
        <p:spPr>
          <a:xfrm>
            <a:off x="649664" y="2261084"/>
            <a:ext cx="7696200" cy="1014315"/>
          </a:xfrm>
          <a:prstGeom prst="rect">
            <a:avLst/>
          </a:prstGeom>
        </p:spPr>
        <p:txBody>
          <a:bodyPr/>
          <a:lstStyle>
            <a:lvl1pPr algn="ctr">
              <a:defRPr sz="2400">
                <a:solidFill>
                  <a:schemeClr val="bg1"/>
                </a:solidFill>
                <a:latin typeface="Open Sans Light" panose="020B0306030504020204" pitchFamily="34" charset="0"/>
                <a:ea typeface="Open Sans Light" panose="020B0306030504020204" pitchFamily="34" charset="0"/>
                <a:cs typeface="Open Sans Light" panose="020B0306030504020204" pitchFamily="34" charset="0"/>
              </a:defRPr>
            </a:lvl1pPr>
          </a:lstStyle>
          <a:p>
            <a:pPr lvl="0"/>
            <a:r>
              <a:rPr lang="en-US" dirty="0"/>
              <a:t>TITLE</a:t>
            </a:r>
          </a:p>
        </p:txBody>
      </p:sp>
      <p:sp>
        <p:nvSpPr>
          <p:cNvPr id="15" name="Text Placeholder 2">
            <a:extLst>
              <a:ext uri="{FF2B5EF4-FFF2-40B4-BE49-F238E27FC236}">
                <a16:creationId xmlns:a16="http://schemas.microsoft.com/office/drawing/2014/main" id="{C2604274-CADA-449C-A0C0-991385064FB0}"/>
              </a:ext>
            </a:extLst>
          </p:cNvPr>
          <p:cNvSpPr>
            <a:spLocks noGrp="1"/>
          </p:cNvSpPr>
          <p:nvPr>
            <p:ph type="body" sz="quarter" idx="11" hasCustomPrompt="1"/>
          </p:nvPr>
        </p:nvSpPr>
        <p:spPr>
          <a:xfrm>
            <a:off x="649664" y="3727483"/>
            <a:ext cx="7696200" cy="480174"/>
          </a:xfrm>
          <a:prstGeom prst="rect">
            <a:avLst/>
          </a:prstGeom>
        </p:spPr>
        <p:txBody>
          <a:bodyPr/>
          <a:lstStyle>
            <a:lvl1pPr algn="ctr">
              <a:defRPr>
                <a:solidFill>
                  <a:schemeClr val="bg1"/>
                </a:solidFill>
                <a:latin typeface="+mn-lt"/>
                <a:ea typeface="Open Sans Light" panose="020B0306030504020204" pitchFamily="34" charset="0"/>
                <a:cs typeface="Open Sans Light" panose="020B0306030504020204" pitchFamily="34" charset="0"/>
              </a:defRPr>
            </a:lvl1pPr>
          </a:lstStyle>
          <a:p>
            <a:pPr lvl="0"/>
            <a:r>
              <a:rPr lang="en-US" dirty="0"/>
              <a:t>SUBTITLE</a:t>
            </a:r>
          </a:p>
        </p:txBody>
      </p:sp>
    </p:spTree>
  </p:cSld>
  <p:clrMapOvr>
    <a:masterClrMapping/>
  </p:clrMapOvr>
</p:sldLayout>
</file>

<file path=ppt/slideLayouts/slideLayout2.xml><?xml version="1.0" encoding="utf-8"?>
<p:sldLayout xmlns:a="http://schemas.openxmlformats.org/drawingml/2006/main" xmlns:r="http://schemas.openxmlformats.org/officeDocument/2006/relationships" xmlns:p="http://schemas.openxmlformats.org/presentationml/2006/main" preserve="1" userDrawn="1">
  <p:cSld name="Two Content">
    <p:spTree>
      <p:nvGrpSpPr>
        <p:cNvPr id="1" name=""/>
        <p:cNvGrpSpPr/>
        <p:nvPr/>
      </p:nvGrpSpPr>
      <p:grpSpPr>
        <a:xfrm>
          <a:off x="0" y="0"/>
          <a:ext cx="0" cy="0"/>
          <a:chOff x="0" y="0"/>
          <a:chExt cx="0" cy="0"/>
        </a:xfrm>
      </p:grpSpPr>
      <p:sp>
        <p:nvSpPr>
          <p:cNvPr id="44" name="Google Shape;30;p6">
            <a:extLst>
              <a:ext uri="{FF2B5EF4-FFF2-40B4-BE49-F238E27FC236}">
                <a16:creationId xmlns:a16="http://schemas.microsoft.com/office/drawing/2014/main" id="{5401D4D9-C4D4-4CFB-8C2C-B3A0319DFEC1}"/>
              </a:ext>
            </a:extLst>
          </p:cNvPr>
          <p:cNvSpPr/>
          <p:nvPr/>
        </p:nvSpPr>
        <p:spPr>
          <a:xfrm>
            <a:off x="415325" y="415200"/>
            <a:ext cx="778200" cy="18300"/>
          </a:xfrm>
          <a:prstGeom prst="rect">
            <a:avLst/>
          </a:prstGeom>
          <a:solidFill>
            <a:srgbClr val="055A62"/>
          </a:solidFill>
          <a:ln>
            <a:noFill/>
          </a:ln>
        </p:spPr>
        <p:txBody>
          <a:bodyPr spcFirstLastPara="1" wrap="square" lIns="91425" tIns="91425" rIns="91425" bIns="91425" anchor="ctr" anchorCtr="0">
            <a:noAutofit/>
          </a:bodyPr>
          <a:lstStyle/>
          <a:p>
            <a:pPr marL="0" lvl="0" indent="0" algn="l" rtl="0">
              <a:spcBef>
                <a:spcPts val="0"/>
              </a:spcBef>
              <a:spcAft>
                <a:spcPts val="0"/>
              </a:spcAft>
              <a:buNone/>
            </a:pPr>
            <a:r>
              <a:rPr lang="en">
                <a:solidFill>
                  <a:srgbClr val="055A62"/>
                </a:solidFill>
              </a:rPr>
              <a:t>  </a:t>
            </a:r>
            <a:endParaRPr>
              <a:solidFill>
                <a:srgbClr val="055A62"/>
              </a:solidFill>
            </a:endParaRPr>
          </a:p>
        </p:txBody>
      </p:sp>
      <p:sp>
        <p:nvSpPr>
          <p:cNvPr id="45" name="Google Shape;31;p6">
            <a:extLst>
              <a:ext uri="{FF2B5EF4-FFF2-40B4-BE49-F238E27FC236}">
                <a16:creationId xmlns:a16="http://schemas.microsoft.com/office/drawing/2014/main" id="{B6AB7370-65F6-4CB3-B41B-4C815C6463C3}"/>
              </a:ext>
            </a:extLst>
          </p:cNvPr>
          <p:cNvSpPr/>
          <p:nvPr/>
        </p:nvSpPr>
        <p:spPr>
          <a:xfrm>
            <a:off x="415325" y="887950"/>
            <a:ext cx="778200" cy="18300"/>
          </a:xfrm>
          <a:prstGeom prst="rect">
            <a:avLst/>
          </a:prstGeom>
          <a:solidFill>
            <a:srgbClr val="055A62"/>
          </a:solidFill>
          <a:ln>
            <a:noFill/>
          </a:ln>
        </p:spPr>
        <p:txBody>
          <a:bodyPr spcFirstLastPara="1" wrap="square" lIns="91425" tIns="91425" rIns="91425" bIns="91425" anchor="ctr" anchorCtr="0">
            <a:noAutofit/>
          </a:bodyPr>
          <a:lstStyle/>
          <a:p>
            <a:pPr marL="0" lvl="0" indent="0" algn="l" rtl="0">
              <a:spcBef>
                <a:spcPts val="0"/>
              </a:spcBef>
              <a:spcAft>
                <a:spcPts val="0"/>
              </a:spcAft>
              <a:buNone/>
            </a:pPr>
            <a:r>
              <a:rPr lang="en">
                <a:solidFill>
                  <a:srgbClr val="055A62"/>
                </a:solidFill>
              </a:rPr>
              <a:t>  </a:t>
            </a:r>
            <a:endParaRPr>
              <a:solidFill>
                <a:srgbClr val="055A62"/>
              </a:solidFill>
            </a:endParaRPr>
          </a:p>
        </p:txBody>
      </p:sp>
      <p:sp>
        <p:nvSpPr>
          <p:cNvPr id="48" name="Google Shape;13;p3">
            <a:extLst>
              <a:ext uri="{FF2B5EF4-FFF2-40B4-BE49-F238E27FC236}">
                <a16:creationId xmlns:a16="http://schemas.microsoft.com/office/drawing/2014/main" id="{E81B7CB1-1DA8-4C62-B08F-B8C00C0D9CE5}"/>
              </a:ext>
            </a:extLst>
          </p:cNvPr>
          <p:cNvSpPr/>
          <p:nvPr/>
        </p:nvSpPr>
        <p:spPr>
          <a:xfrm>
            <a:off x="-125" y="4724100"/>
            <a:ext cx="9144000" cy="419400"/>
          </a:xfrm>
          <a:prstGeom prst="rect">
            <a:avLst/>
          </a:prstGeom>
          <a:solidFill>
            <a:srgbClr val="00214C"/>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pic>
        <p:nvPicPr>
          <p:cNvPr id="49" name="Google Shape;14;p3">
            <a:extLst>
              <a:ext uri="{FF2B5EF4-FFF2-40B4-BE49-F238E27FC236}">
                <a16:creationId xmlns:a16="http://schemas.microsoft.com/office/drawing/2014/main" id="{28EF9470-8FD6-414E-8A2F-70B7810F3682}"/>
              </a:ext>
            </a:extLst>
          </p:cNvPr>
          <p:cNvPicPr preferRelativeResize="0"/>
          <p:nvPr/>
        </p:nvPicPr>
        <p:blipFill rotWithShape="1">
          <a:blip r:embed="rId2">
            <a:alphaModFix/>
          </a:blip>
          <a:srcRect t="-1093" b="85609"/>
          <a:stretch/>
        </p:blipFill>
        <p:spPr>
          <a:xfrm>
            <a:off x="3280088" y="4812300"/>
            <a:ext cx="2583575" cy="331202"/>
          </a:xfrm>
          <a:prstGeom prst="rect">
            <a:avLst/>
          </a:prstGeom>
          <a:noFill/>
          <a:ln>
            <a:noFill/>
          </a:ln>
        </p:spPr>
      </p:pic>
      <p:sp>
        <p:nvSpPr>
          <p:cNvPr id="3" name="Text Placeholder 2">
            <a:extLst>
              <a:ext uri="{FF2B5EF4-FFF2-40B4-BE49-F238E27FC236}">
                <a16:creationId xmlns:a16="http://schemas.microsoft.com/office/drawing/2014/main" id="{78F11FD7-8446-4F97-A327-ECEB0C259B9E}"/>
              </a:ext>
            </a:extLst>
          </p:cNvPr>
          <p:cNvSpPr>
            <a:spLocks noGrp="1"/>
          </p:cNvSpPr>
          <p:nvPr>
            <p:ph type="body" sz="quarter" idx="10" hasCustomPrompt="1"/>
          </p:nvPr>
        </p:nvSpPr>
        <p:spPr>
          <a:xfrm>
            <a:off x="415324" y="958850"/>
            <a:ext cx="8312751" cy="508250"/>
          </a:xfrm>
          <a:prstGeom prst="rect">
            <a:avLst/>
          </a:prstGeom>
        </p:spPr>
        <p:txBody>
          <a:bodyPr/>
          <a:lstStyle>
            <a:lvl1pPr>
              <a:defRPr sz="1600" b="1">
                <a:solidFill>
                  <a:schemeClr val="tx2"/>
                </a:solidFill>
                <a:latin typeface="Open Sans Light" panose="020B0306030504020204" pitchFamily="34" charset="0"/>
                <a:ea typeface="Open Sans Light" panose="020B0306030504020204" pitchFamily="34" charset="0"/>
                <a:cs typeface="Open Sans Light" panose="020B0306030504020204" pitchFamily="34" charset="0"/>
              </a:defRPr>
            </a:lvl1pPr>
            <a:lvl2pPr>
              <a:defRPr sz="1600"/>
            </a:lvl2pPr>
            <a:lvl3pPr>
              <a:defRPr sz="1600"/>
            </a:lvl3pPr>
            <a:lvl4pPr>
              <a:defRPr sz="1600"/>
            </a:lvl4pPr>
            <a:lvl5pPr>
              <a:defRPr sz="1600"/>
            </a:lvl5pPr>
          </a:lstStyle>
          <a:p>
            <a:pPr lvl="0"/>
            <a:r>
              <a:rPr lang="en-US" dirty="0"/>
              <a:t>CLICK TO ENTER SUBTITLE</a:t>
            </a:r>
          </a:p>
        </p:txBody>
      </p:sp>
      <p:sp>
        <p:nvSpPr>
          <p:cNvPr id="12" name="Text Placeholder 2">
            <a:extLst>
              <a:ext uri="{FF2B5EF4-FFF2-40B4-BE49-F238E27FC236}">
                <a16:creationId xmlns:a16="http://schemas.microsoft.com/office/drawing/2014/main" id="{48D5900D-6D2B-4B55-8C65-F85E372568C4}"/>
              </a:ext>
            </a:extLst>
          </p:cNvPr>
          <p:cNvSpPr>
            <a:spLocks noGrp="1"/>
          </p:cNvSpPr>
          <p:nvPr>
            <p:ph type="body" sz="quarter" idx="11" hasCustomPrompt="1"/>
          </p:nvPr>
        </p:nvSpPr>
        <p:spPr>
          <a:xfrm>
            <a:off x="415324" y="1555300"/>
            <a:ext cx="3991576" cy="2921450"/>
          </a:xfrm>
          <a:prstGeom prst="rect">
            <a:avLst/>
          </a:prstGeom>
        </p:spPr>
        <p:txBody>
          <a:bodyPr/>
          <a:lstStyle>
            <a:lvl1pPr>
              <a:defRPr sz="1400" b="0">
                <a:solidFill>
                  <a:schemeClr val="tx2"/>
                </a:solidFill>
                <a:latin typeface="+mn-lt"/>
                <a:ea typeface="Open Sans Light" panose="020B0306030504020204" pitchFamily="34" charset="0"/>
                <a:cs typeface="Open Sans Light" panose="020B0306030504020204" pitchFamily="34" charset="0"/>
              </a:defRPr>
            </a:lvl1pPr>
            <a:lvl2pPr>
              <a:defRPr sz="1600"/>
            </a:lvl2pPr>
            <a:lvl3pPr>
              <a:defRPr sz="1600"/>
            </a:lvl3pPr>
            <a:lvl4pPr>
              <a:defRPr sz="1600"/>
            </a:lvl4pPr>
            <a:lvl5pPr>
              <a:defRPr sz="1600"/>
            </a:lvl5pPr>
          </a:lstStyle>
          <a:p>
            <a:pPr lvl="0"/>
            <a:r>
              <a:rPr lang="en-US" dirty="0"/>
              <a:t>Enter text body</a:t>
            </a:r>
            <a:endParaRPr lang="en-GB" dirty="0"/>
          </a:p>
        </p:txBody>
      </p:sp>
      <p:sp>
        <p:nvSpPr>
          <p:cNvPr id="14" name="Text Placeholder 2">
            <a:extLst>
              <a:ext uri="{FF2B5EF4-FFF2-40B4-BE49-F238E27FC236}">
                <a16:creationId xmlns:a16="http://schemas.microsoft.com/office/drawing/2014/main" id="{4DF593E8-63CC-40A1-943C-6DF1DE5875B1}"/>
              </a:ext>
            </a:extLst>
          </p:cNvPr>
          <p:cNvSpPr>
            <a:spLocks noGrp="1"/>
          </p:cNvSpPr>
          <p:nvPr>
            <p:ph type="body" sz="quarter" idx="12" hasCustomPrompt="1"/>
          </p:nvPr>
        </p:nvSpPr>
        <p:spPr>
          <a:xfrm>
            <a:off x="4571699" y="1555300"/>
            <a:ext cx="4156376" cy="2921450"/>
          </a:xfrm>
          <a:prstGeom prst="rect">
            <a:avLst/>
          </a:prstGeom>
        </p:spPr>
        <p:txBody>
          <a:bodyPr/>
          <a:lstStyle>
            <a:lvl1pPr>
              <a:defRPr sz="1400" b="0">
                <a:solidFill>
                  <a:schemeClr val="tx2"/>
                </a:solidFill>
                <a:latin typeface="+mn-lt"/>
                <a:ea typeface="Open Sans Light" panose="020B0306030504020204" pitchFamily="34" charset="0"/>
                <a:cs typeface="Open Sans Light" panose="020B0306030504020204" pitchFamily="34" charset="0"/>
              </a:defRPr>
            </a:lvl1pPr>
            <a:lvl2pPr>
              <a:defRPr sz="1600"/>
            </a:lvl2pPr>
            <a:lvl3pPr>
              <a:defRPr sz="1600"/>
            </a:lvl3pPr>
            <a:lvl4pPr>
              <a:defRPr sz="1600"/>
            </a:lvl4pPr>
            <a:lvl5pPr>
              <a:defRPr sz="1600"/>
            </a:lvl5pPr>
          </a:lstStyle>
          <a:p>
            <a:pPr lvl="0"/>
            <a:r>
              <a:rPr lang="en-US" dirty="0"/>
              <a:t>Enter text body</a:t>
            </a:r>
            <a:endParaRPr lang="en-GB" dirty="0"/>
          </a:p>
        </p:txBody>
      </p:sp>
      <p:sp>
        <p:nvSpPr>
          <p:cNvPr id="15" name="Text Placeholder 6">
            <a:extLst>
              <a:ext uri="{FF2B5EF4-FFF2-40B4-BE49-F238E27FC236}">
                <a16:creationId xmlns:a16="http://schemas.microsoft.com/office/drawing/2014/main" id="{AECD6458-17C9-46BB-B436-31C20A0CE267}"/>
              </a:ext>
            </a:extLst>
          </p:cNvPr>
          <p:cNvSpPr>
            <a:spLocks noGrp="1"/>
          </p:cNvSpPr>
          <p:nvPr>
            <p:ph type="body" sz="quarter" idx="13" hasCustomPrompt="1"/>
          </p:nvPr>
        </p:nvSpPr>
        <p:spPr>
          <a:xfrm>
            <a:off x="290513" y="433500"/>
            <a:ext cx="4065587" cy="454024"/>
          </a:xfrm>
          <a:prstGeom prst="rect">
            <a:avLst/>
          </a:prstGeom>
        </p:spPr>
        <p:txBody>
          <a:bodyPr/>
          <a:lstStyle>
            <a:lvl1pPr>
              <a:defRPr sz="2400">
                <a:solidFill>
                  <a:schemeClr val="tx2"/>
                </a:solidFill>
                <a:latin typeface="+mj-lt"/>
              </a:defRPr>
            </a:lvl1pPr>
          </a:lstStyle>
          <a:p>
            <a:pPr lvl="0"/>
            <a:r>
              <a:rPr lang="en-GB" dirty="0"/>
              <a:t>CLICK TO ENTER TITLE</a:t>
            </a:r>
          </a:p>
        </p:txBody>
      </p:sp>
    </p:spTree>
  </p:cSld>
  <p:clrMapOvr>
    <a:masterClrMapping/>
  </p:clrMapOvr>
</p:sldLayout>
</file>

<file path=ppt/slideLayouts/slideLayout3.xml><?xml version="1.0" encoding="utf-8"?>
<p:sldLayout xmlns:a="http://schemas.openxmlformats.org/drawingml/2006/main" xmlns:r="http://schemas.openxmlformats.org/officeDocument/2006/relationships" xmlns:p="http://schemas.openxmlformats.org/presentationml/2006/main" preserve="1" userDrawn="1">
  <p:cSld name="Two Content contrast">
    <p:spTree>
      <p:nvGrpSpPr>
        <p:cNvPr id="1" name=""/>
        <p:cNvGrpSpPr/>
        <p:nvPr/>
      </p:nvGrpSpPr>
      <p:grpSpPr>
        <a:xfrm>
          <a:off x="0" y="0"/>
          <a:ext cx="0" cy="0"/>
          <a:chOff x="0" y="0"/>
          <a:chExt cx="0" cy="0"/>
        </a:xfrm>
      </p:grpSpPr>
      <p:sp>
        <p:nvSpPr>
          <p:cNvPr id="3" name="Holder 3"/>
          <p:cNvSpPr>
            <a:spLocks noGrp="1"/>
          </p:cNvSpPr>
          <p:nvPr>
            <p:ph type="ftr" sz="quarter" idx="5"/>
          </p:nvPr>
        </p:nvSpPr>
        <p:spPr>
          <a:xfrm>
            <a:off x="3108960" y="4783455"/>
            <a:ext cx="2926080" cy="257175"/>
          </a:xfrm>
          <a:prstGeom prst="rect">
            <a:avLst/>
          </a:prstGeom>
        </p:spPr>
        <p:txBody>
          <a:bodyPr lIns="0" tIns="0" rIns="0" bIns="0"/>
          <a:lstStyle>
            <a:lvl1pPr algn="ctr">
              <a:defRPr>
                <a:solidFill>
                  <a:schemeClr val="tx1">
                    <a:tint val="75000"/>
                  </a:schemeClr>
                </a:solidFill>
              </a:defRPr>
            </a:lvl1pPr>
          </a:lstStyle>
          <a:p>
            <a:endParaRPr/>
          </a:p>
        </p:txBody>
      </p:sp>
      <p:sp>
        <p:nvSpPr>
          <p:cNvPr id="4" name="Holder 4"/>
          <p:cNvSpPr>
            <a:spLocks noGrp="1"/>
          </p:cNvSpPr>
          <p:nvPr>
            <p:ph type="dt" sz="half" idx="6"/>
          </p:nvPr>
        </p:nvSpPr>
        <p:spPr>
          <a:xfrm>
            <a:off x="457200" y="4783455"/>
            <a:ext cx="2103120" cy="257175"/>
          </a:xfrm>
          <a:prstGeom prst="rect">
            <a:avLst/>
          </a:prstGeom>
        </p:spPr>
        <p:txBody>
          <a:bodyPr lIns="0" tIns="0" rIns="0" bIns="0"/>
          <a:lstStyle>
            <a:lvl1pPr algn="l">
              <a:defRPr>
                <a:solidFill>
                  <a:schemeClr val="tx1">
                    <a:tint val="75000"/>
                  </a:schemeClr>
                </a:solidFill>
              </a:defRPr>
            </a:lvl1pPr>
          </a:lstStyle>
          <a:p>
            <a:fld id="{1D8BD707-D9CF-40AE-B4C6-C98DA3205C09}" type="datetimeFigureOut">
              <a:rPr lang="en-US"/>
              <a:t>10/30/2023</a:t>
            </a:fld>
            <a:endParaRPr lang="en-US"/>
          </a:p>
        </p:txBody>
      </p:sp>
      <p:sp>
        <p:nvSpPr>
          <p:cNvPr id="5" name="Holder 5"/>
          <p:cNvSpPr>
            <a:spLocks noGrp="1"/>
          </p:cNvSpPr>
          <p:nvPr>
            <p:ph type="sldNum" sz="quarter" idx="7"/>
          </p:nvPr>
        </p:nvSpPr>
        <p:spPr>
          <a:xfrm>
            <a:off x="6583680" y="4783455"/>
            <a:ext cx="2103120" cy="257175"/>
          </a:xfrm>
          <a:prstGeom prst="rect">
            <a:avLst/>
          </a:prstGeom>
        </p:spPr>
        <p:txBody>
          <a:bodyPr lIns="0" tIns="0" rIns="0" bIns="0"/>
          <a:lstStyle>
            <a:lvl1pPr algn="r">
              <a:defRPr>
                <a:solidFill>
                  <a:schemeClr val="tx1">
                    <a:tint val="75000"/>
                  </a:schemeClr>
                </a:solidFill>
              </a:defRPr>
            </a:lvl1pPr>
          </a:lstStyle>
          <a:p>
            <a:fld id="{B6F15528-21DE-4FAA-801E-634DDDAF4B2B}" type="slidenum">
              <a:t>‹#›</a:t>
            </a:fld>
            <a:endParaRPr/>
          </a:p>
        </p:txBody>
      </p:sp>
      <p:sp>
        <p:nvSpPr>
          <p:cNvPr id="14" name="Google Shape;13;p3">
            <a:extLst>
              <a:ext uri="{FF2B5EF4-FFF2-40B4-BE49-F238E27FC236}">
                <a16:creationId xmlns:a16="http://schemas.microsoft.com/office/drawing/2014/main" id="{217F0A0A-A908-4AC4-9D56-B5AF77394B76}"/>
              </a:ext>
            </a:extLst>
          </p:cNvPr>
          <p:cNvSpPr/>
          <p:nvPr/>
        </p:nvSpPr>
        <p:spPr>
          <a:xfrm>
            <a:off x="-125" y="4724100"/>
            <a:ext cx="9144000" cy="419400"/>
          </a:xfrm>
          <a:prstGeom prst="rect">
            <a:avLst/>
          </a:prstGeom>
          <a:solidFill>
            <a:srgbClr val="00214C"/>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pic>
        <p:nvPicPr>
          <p:cNvPr id="15" name="Google Shape;14;p3">
            <a:extLst>
              <a:ext uri="{FF2B5EF4-FFF2-40B4-BE49-F238E27FC236}">
                <a16:creationId xmlns:a16="http://schemas.microsoft.com/office/drawing/2014/main" id="{AEEB40DE-BED9-4BB8-8F6F-97B0BCA2B43E}"/>
              </a:ext>
            </a:extLst>
          </p:cNvPr>
          <p:cNvPicPr preferRelativeResize="0"/>
          <p:nvPr/>
        </p:nvPicPr>
        <p:blipFill rotWithShape="1">
          <a:blip r:embed="rId2">
            <a:alphaModFix/>
          </a:blip>
          <a:srcRect t="-1093" b="85609"/>
          <a:stretch/>
        </p:blipFill>
        <p:spPr>
          <a:xfrm>
            <a:off x="3280088" y="4812300"/>
            <a:ext cx="2583575" cy="331202"/>
          </a:xfrm>
          <a:prstGeom prst="rect">
            <a:avLst/>
          </a:prstGeom>
          <a:noFill/>
          <a:ln>
            <a:noFill/>
          </a:ln>
        </p:spPr>
      </p:pic>
      <p:sp>
        <p:nvSpPr>
          <p:cNvPr id="17" name="Google Shape;39;p7">
            <a:extLst>
              <a:ext uri="{FF2B5EF4-FFF2-40B4-BE49-F238E27FC236}">
                <a16:creationId xmlns:a16="http://schemas.microsoft.com/office/drawing/2014/main" id="{7F39A7A7-A166-431A-9673-3624441F520F}"/>
              </a:ext>
            </a:extLst>
          </p:cNvPr>
          <p:cNvSpPr/>
          <p:nvPr/>
        </p:nvSpPr>
        <p:spPr>
          <a:xfrm>
            <a:off x="415325" y="415200"/>
            <a:ext cx="778200" cy="18300"/>
          </a:xfrm>
          <a:prstGeom prst="rect">
            <a:avLst/>
          </a:prstGeom>
          <a:solidFill>
            <a:srgbClr val="055A62"/>
          </a:solidFill>
          <a:ln>
            <a:noFill/>
          </a:ln>
        </p:spPr>
        <p:txBody>
          <a:bodyPr spcFirstLastPara="1" wrap="square" lIns="91425" tIns="91425" rIns="91425" bIns="91425" anchor="ctr" anchorCtr="0">
            <a:noAutofit/>
          </a:bodyPr>
          <a:lstStyle/>
          <a:p>
            <a:pPr marL="0" lvl="0" indent="0" algn="l" rtl="0">
              <a:spcBef>
                <a:spcPts val="0"/>
              </a:spcBef>
              <a:spcAft>
                <a:spcPts val="0"/>
              </a:spcAft>
              <a:buNone/>
            </a:pPr>
            <a:r>
              <a:rPr lang="en">
                <a:solidFill>
                  <a:srgbClr val="055A62"/>
                </a:solidFill>
              </a:rPr>
              <a:t>  </a:t>
            </a:r>
            <a:endParaRPr>
              <a:solidFill>
                <a:srgbClr val="055A62"/>
              </a:solidFill>
            </a:endParaRPr>
          </a:p>
        </p:txBody>
      </p:sp>
      <p:sp>
        <p:nvSpPr>
          <p:cNvPr id="18" name="Google Shape;40;p7">
            <a:extLst>
              <a:ext uri="{FF2B5EF4-FFF2-40B4-BE49-F238E27FC236}">
                <a16:creationId xmlns:a16="http://schemas.microsoft.com/office/drawing/2014/main" id="{C6C7C3EA-FB76-4088-8123-1DDCA83DDA3B}"/>
              </a:ext>
            </a:extLst>
          </p:cNvPr>
          <p:cNvSpPr/>
          <p:nvPr/>
        </p:nvSpPr>
        <p:spPr>
          <a:xfrm>
            <a:off x="415325" y="887950"/>
            <a:ext cx="778200" cy="18300"/>
          </a:xfrm>
          <a:prstGeom prst="rect">
            <a:avLst/>
          </a:prstGeom>
          <a:solidFill>
            <a:srgbClr val="055A62"/>
          </a:solidFill>
          <a:ln>
            <a:noFill/>
          </a:ln>
        </p:spPr>
        <p:txBody>
          <a:bodyPr spcFirstLastPara="1" wrap="square" lIns="91425" tIns="91425" rIns="91425" bIns="91425" anchor="ctr" anchorCtr="0">
            <a:noAutofit/>
          </a:bodyPr>
          <a:lstStyle/>
          <a:p>
            <a:pPr marL="0" lvl="0" indent="0" algn="l" rtl="0">
              <a:spcBef>
                <a:spcPts val="0"/>
              </a:spcBef>
              <a:spcAft>
                <a:spcPts val="0"/>
              </a:spcAft>
              <a:buNone/>
            </a:pPr>
            <a:r>
              <a:rPr lang="en">
                <a:solidFill>
                  <a:srgbClr val="055A62"/>
                </a:solidFill>
              </a:rPr>
              <a:t>  </a:t>
            </a:r>
            <a:endParaRPr>
              <a:solidFill>
                <a:srgbClr val="055A62"/>
              </a:solidFill>
            </a:endParaRPr>
          </a:p>
        </p:txBody>
      </p:sp>
      <p:sp>
        <p:nvSpPr>
          <p:cNvPr id="20" name="Google Shape;42;p7">
            <a:extLst>
              <a:ext uri="{FF2B5EF4-FFF2-40B4-BE49-F238E27FC236}">
                <a16:creationId xmlns:a16="http://schemas.microsoft.com/office/drawing/2014/main" id="{20E13900-59DA-404E-AE9B-A605EC0F590C}"/>
              </a:ext>
            </a:extLst>
          </p:cNvPr>
          <p:cNvSpPr/>
          <p:nvPr/>
        </p:nvSpPr>
        <p:spPr>
          <a:xfrm>
            <a:off x="4572000" y="0"/>
            <a:ext cx="4571700" cy="4722300"/>
          </a:xfrm>
          <a:prstGeom prst="rect">
            <a:avLst/>
          </a:prstGeom>
          <a:solidFill>
            <a:srgbClr val="EFE9E5"/>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7" name="Text Placeholder 6">
            <a:extLst>
              <a:ext uri="{FF2B5EF4-FFF2-40B4-BE49-F238E27FC236}">
                <a16:creationId xmlns:a16="http://schemas.microsoft.com/office/drawing/2014/main" id="{AE1555E6-4626-47F9-A14C-C54169BCD54F}"/>
              </a:ext>
            </a:extLst>
          </p:cNvPr>
          <p:cNvSpPr>
            <a:spLocks noGrp="1"/>
          </p:cNvSpPr>
          <p:nvPr>
            <p:ph type="body" sz="quarter" idx="11" hasCustomPrompt="1"/>
          </p:nvPr>
        </p:nvSpPr>
        <p:spPr>
          <a:xfrm>
            <a:off x="300536" y="419504"/>
            <a:ext cx="4065587" cy="454024"/>
          </a:xfrm>
          <a:prstGeom prst="rect">
            <a:avLst/>
          </a:prstGeom>
        </p:spPr>
        <p:txBody>
          <a:bodyPr/>
          <a:lstStyle>
            <a:lvl1pPr>
              <a:defRPr sz="2400">
                <a:solidFill>
                  <a:schemeClr val="tx2"/>
                </a:solidFill>
                <a:latin typeface="+mj-lt"/>
              </a:defRPr>
            </a:lvl1pPr>
          </a:lstStyle>
          <a:p>
            <a:pPr lvl="0"/>
            <a:r>
              <a:rPr lang="en-GB" dirty="0"/>
              <a:t>CLICK TO ENTER TITLE</a:t>
            </a:r>
          </a:p>
        </p:txBody>
      </p:sp>
      <p:sp>
        <p:nvSpPr>
          <p:cNvPr id="9" name="Text Placeholder 8">
            <a:extLst>
              <a:ext uri="{FF2B5EF4-FFF2-40B4-BE49-F238E27FC236}">
                <a16:creationId xmlns:a16="http://schemas.microsoft.com/office/drawing/2014/main" id="{6F3E3699-BB7E-48A6-B484-F13F7607F7E7}"/>
              </a:ext>
            </a:extLst>
          </p:cNvPr>
          <p:cNvSpPr>
            <a:spLocks noGrp="1"/>
          </p:cNvSpPr>
          <p:nvPr>
            <p:ph type="body" sz="quarter" idx="12" hasCustomPrompt="1"/>
          </p:nvPr>
        </p:nvSpPr>
        <p:spPr>
          <a:xfrm>
            <a:off x="408669" y="979406"/>
            <a:ext cx="3850681" cy="347974"/>
          </a:xfrm>
          <a:prstGeom prst="rect">
            <a:avLst/>
          </a:prstGeom>
        </p:spPr>
        <p:txBody>
          <a:bodyPr/>
          <a:lstStyle>
            <a:lvl1pPr>
              <a:defRPr sz="1600" b="1">
                <a:solidFill>
                  <a:schemeClr val="tx2"/>
                </a:solidFill>
                <a:latin typeface="Open Sans Light" panose="020B0306030504020204" pitchFamily="34" charset="0"/>
                <a:ea typeface="Open Sans Light" panose="020B0306030504020204" pitchFamily="34" charset="0"/>
                <a:cs typeface="Open Sans Light" panose="020B0306030504020204" pitchFamily="34" charset="0"/>
              </a:defRPr>
            </a:lvl1pPr>
          </a:lstStyle>
          <a:p>
            <a:pPr lvl="0"/>
            <a:r>
              <a:rPr lang="en-US" dirty="0"/>
              <a:t>CLICK TO ENTER SUBTITLE</a:t>
            </a:r>
            <a:endParaRPr lang="en-GB" dirty="0"/>
          </a:p>
        </p:txBody>
      </p:sp>
      <p:sp>
        <p:nvSpPr>
          <p:cNvPr id="11" name="Text Placeholder 10">
            <a:extLst>
              <a:ext uri="{FF2B5EF4-FFF2-40B4-BE49-F238E27FC236}">
                <a16:creationId xmlns:a16="http://schemas.microsoft.com/office/drawing/2014/main" id="{05300A55-C76E-4DE4-B30C-54FF79FEEB53}"/>
              </a:ext>
            </a:extLst>
          </p:cNvPr>
          <p:cNvSpPr>
            <a:spLocks noGrp="1"/>
          </p:cNvSpPr>
          <p:nvPr>
            <p:ph type="body" sz="quarter" idx="13" hasCustomPrompt="1"/>
          </p:nvPr>
        </p:nvSpPr>
        <p:spPr>
          <a:xfrm>
            <a:off x="407989" y="1433258"/>
            <a:ext cx="3850682" cy="3025192"/>
          </a:xfrm>
          <a:prstGeom prst="rect">
            <a:avLst/>
          </a:prstGeom>
        </p:spPr>
        <p:txBody>
          <a:bodyPr/>
          <a:lstStyle>
            <a:lvl1pPr>
              <a:defRPr sz="1400">
                <a:solidFill>
                  <a:schemeClr val="tx2"/>
                </a:solidFill>
              </a:defRPr>
            </a:lvl1pPr>
          </a:lstStyle>
          <a:p>
            <a:pPr lvl="0"/>
            <a:r>
              <a:rPr lang="en-GB" dirty="0"/>
              <a:t>Enter text body</a:t>
            </a:r>
          </a:p>
        </p:txBody>
      </p:sp>
      <p:sp>
        <p:nvSpPr>
          <p:cNvPr id="23" name="Text Placeholder 10">
            <a:extLst>
              <a:ext uri="{FF2B5EF4-FFF2-40B4-BE49-F238E27FC236}">
                <a16:creationId xmlns:a16="http://schemas.microsoft.com/office/drawing/2014/main" id="{37F195DF-C810-480E-AA7B-BA3EC649D968}"/>
              </a:ext>
            </a:extLst>
          </p:cNvPr>
          <p:cNvSpPr>
            <a:spLocks noGrp="1"/>
          </p:cNvSpPr>
          <p:nvPr>
            <p:ph type="body" sz="quarter" idx="14" hasCustomPrompt="1"/>
          </p:nvPr>
        </p:nvSpPr>
        <p:spPr>
          <a:xfrm>
            <a:off x="4883150" y="985675"/>
            <a:ext cx="3900041" cy="3486981"/>
          </a:xfrm>
          <a:prstGeom prst="rect">
            <a:avLst/>
          </a:prstGeom>
        </p:spPr>
        <p:txBody>
          <a:bodyPr/>
          <a:lstStyle>
            <a:lvl1pPr marL="285750" indent="-285750">
              <a:buFont typeface="Arial" panose="020B0604020202020204" pitchFamily="34" charset="0"/>
              <a:buChar char="•"/>
              <a:defRPr sz="1400">
                <a:solidFill>
                  <a:schemeClr val="tx2"/>
                </a:solidFill>
              </a:defRPr>
            </a:lvl1pPr>
          </a:lstStyle>
          <a:p>
            <a:pPr lvl="0"/>
            <a:r>
              <a:rPr lang="en-GB" dirty="0"/>
              <a:t>Enter text body</a:t>
            </a:r>
          </a:p>
          <a:p>
            <a:pPr lvl="0"/>
            <a:endParaRPr lang="en-GB" dirty="0"/>
          </a:p>
        </p:txBody>
      </p:sp>
    </p:spTree>
  </p:cSld>
  <p:clrMapOvr>
    <a:masterClrMapping/>
  </p:clrMapOvr>
</p:sldLayout>
</file>

<file path=ppt/slideLayouts/slideLayout4.xml><?xml version="1.0" encoding="utf-8"?>
<p:sldLayout xmlns:a="http://schemas.openxmlformats.org/drawingml/2006/main" xmlns:r="http://schemas.openxmlformats.org/officeDocument/2006/relationships" xmlns:p="http://schemas.openxmlformats.org/presentationml/2006/main" preserve="1" userDrawn="1">
  <p:cSld name="Text and Image 1">
    <p:spTree>
      <p:nvGrpSpPr>
        <p:cNvPr id="1" name=""/>
        <p:cNvGrpSpPr/>
        <p:nvPr/>
      </p:nvGrpSpPr>
      <p:grpSpPr>
        <a:xfrm>
          <a:off x="0" y="0"/>
          <a:ext cx="0" cy="0"/>
          <a:chOff x="0" y="0"/>
          <a:chExt cx="0" cy="0"/>
        </a:xfrm>
      </p:grpSpPr>
      <p:sp>
        <p:nvSpPr>
          <p:cNvPr id="11" name="Holder 2">
            <a:extLst>
              <a:ext uri="{FF2B5EF4-FFF2-40B4-BE49-F238E27FC236}">
                <a16:creationId xmlns:a16="http://schemas.microsoft.com/office/drawing/2014/main" id="{235FBB9E-2CE9-4E66-BE6F-C79FEAD5F218}"/>
              </a:ext>
            </a:extLst>
          </p:cNvPr>
          <p:cNvSpPr>
            <a:spLocks noGrp="1"/>
          </p:cNvSpPr>
          <p:nvPr>
            <p:ph type="ftr" sz="quarter" idx="5"/>
          </p:nvPr>
        </p:nvSpPr>
        <p:spPr>
          <a:xfrm>
            <a:off x="3108960" y="4783455"/>
            <a:ext cx="2926080" cy="257175"/>
          </a:xfrm>
          <a:prstGeom prst="rect">
            <a:avLst/>
          </a:prstGeom>
        </p:spPr>
        <p:txBody>
          <a:bodyPr lIns="0" tIns="0" rIns="0" bIns="0"/>
          <a:lstStyle>
            <a:lvl1pPr algn="ctr">
              <a:defRPr>
                <a:solidFill>
                  <a:schemeClr val="tx1">
                    <a:tint val="75000"/>
                  </a:schemeClr>
                </a:solidFill>
              </a:defRPr>
            </a:lvl1pPr>
          </a:lstStyle>
          <a:p>
            <a:endParaRPr/>
          </a:p>
        </p:txBody>
      </p:sp>
      <p:sp>
        <p:nvSpPr>
          <p:cNvPr id="12" name="Holder 3">
            <a:extLst>
              <a:ext uri="{FF2B5EF4-FFF2-40B4-BE49-F238E27FC236}">
                <a16:creationId xmlns:a16="http://schemas.microsoft.com/office/drawing/2014/main" id="{E433304C-4624-4FD6-B27C-35DB87DAFD70}"/>
              </a:ext>
            </a:extLst>
          </p:cNvPr>
          <p:cNvSpPr>
            <a:spLocks noGrp="1"/>
          </p:cNvSpPr>
          <p:nvPr>
            <p:ph type="dt" sz="half" idx="6"/>
          </p:nvPr>
        </p:nvSpPr>
        <p:spPr>
          <a:xfrm>
            <a:off x="457200" y="4783455"/>
            <a:ext cx="2103120" cy="257175"/>
          </a:xfrm>
          <a:prstGeom prst="rect">
            <a:avLst/>
          </a:prstGeom>
        </p:spPr>
        <p:txBody>
          <a:bodyPr lIns="0" tIns="0" rIns="0" bIns="0"/>
          <a:lstStyle>
            <a:lvl1pPr algn="l">
              <a:defRPr>
                <a:solidFill>
                  <a:schemeClr val="tx1">
                    <a:tint val="75000"/>
                  </a:schemeClr>
                </a:solidFill>
              </a:defRPr>
            </a:lvl1pPr>
          </a:lstStyle>
          <a:p>
            <a:fld id="{1D8BD707-D9CF-40AE-B4C6-C98DA3205C09}" type="datetimeFigureOut">
              <a:rPr lang="en-US"/>
              <a:t>10/30/2023</a:t>
            </a:fld>
            <a:endParaRPr lang="en-US"/>
          </a:p>
        </p:txBody>
      </p:sp>
      <p:sp>
        <p:nvSpPr>
          <p:cNvPr id="13" name="Holder 4">
            <a:extLst>
              <a:ext uri="{FF2B5EF4-FFF2-40B4-BE49-F238E27FC236}">
                <a16:creationId xmlns:a16="http://schemas.microsoft.com/office/drawing/2014/main" id="{F6DDFFC3-E977-42C3-ADBA-9F74121A7C39}"/>
              </a:ext>
            </a:extLst>
          </p:cNvPr>
          <p:cNvSpPr>
            <a:spLocks noGrp="1"/>
          </p:cNvSpPr>
          <p:nvPr>
            <p:ph type="sldNum" sz="quarter" idx="7"/>
          </p:nvPr>
        </p:nvSpPr>
        <p:spPr>
          <a:xfrm>
            <a:off x="6583680" y="4783455"/>
            <a:ext cx="2103120" cy="257175"/>
          </a:xfrm>
          <a:prstGeom prst="rect">
            <a:avLst/>
          </a:prstGeom>
        </p:spPr>
        <p:txBody>
          <a:bodyPr lIns="0" tIns="0" rIns="0" bIns="0"/>
          <a:lstStyle>
            <a:lvl1pPr algn="r">
              <a:defRPr>
                <a:solidFill>
                  <a:schemeClr val="tx1">
                    <a:tint val="75000"/>
                  </a:schemeClr>
                </a:solidFill>
              </a:defRPr>
            </a:lvl1pPr>
          </a:lstStyle>
          <a:p>
            <a:fld id="{B6F15528-21DE-4FAA-801E-634DDDAF4B2B}" type="slidenum">
              <a:t>‹#›</a:t>
            </a:fld>
            <a:endParaRPr/>
          </a:p>
        </p:txBody>
      </p:sp>
      <p:sp>
        <p:nvSpPr>
          <p:cNvPr id="14" name="Google Shape;13;p3">
            <a:extLst>
              <a:ext uri="{FF2B5EF4-FFF2-40B4-BE49-F238E27FC236}">
                <a16:creationId xmlns:a16="http://schemas.microsoft.com/office/drawing/2014/main" id="{B089131D-A45E-40A2-97DB-580FC0C7A7DC}"/>
              </a:ext>
            </a:extLst>
          </p:cNvPr>
          <p:cNvSpPr/>
          <p:nvPr/>
        </p:nvSpPr>
        <p:spPr>
          <a:xfrm>
            <a:off x="-125" y="4724100"/>
            <a:ext cx="9144000" cy="419400"/>
          </a:xfrm>
          <a:prstGeom prst="rect">
            <a:avLst/>
          </a:prstGeom>
          <a:solidFill>
            <a:srgbClr val="00214C"/>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pic>
        <p:nvPicPr>
          <p:cNvPr id="15" name="Google Shape;14;p3">
            <a:extLst>
              <a:ext uri="{FF2B5EF4-FFF2-40B4-BE49-F238E27FC236}">
                <a16:creationId xmlns:a16="http://schemas.microsoft.com/office/drawing/2014/main" id="{2F47057E-5F01-47B1-A31C-FEC54B0410FF}"/>
              </a:ext>
            </a:extLst>
          </p:cNvPr>
          <p:cNvPicPr preferRelativeResize="0"/>
          <p:nvPr/>
        </p:nvPicPr>
        <p:blipFill rotWithShape="1">
          <a:blip r:embed="rId2">
            <a:alphaModFix/>
          </a:blip>
          <a:srcRect t="-1093" b="85609"/>
          <a:stretch/>
        </p:blipFill>
        <p:spPr>
          <a:xfrm>
            <a:off x="3280088" y="4812300"/>
            <a:ext cx="2583575" cy="331202"/>
          </a:xfrm>
          <a:prstGeom prst="rect">
            <a:avLst/>
          </a:prstGeom>
          <a:noFill/>
          <a:ln>
            <a:noFill/>
          </a:ln>
        </p:spPr>
      </p:pic>
      <p:sp>
        <p:nvSpPr>
          <p:cNvPr id="17" name="Picture Placeholder 16">
            <a:extLst>
              <a:ext uri="{FF2B5EF4-FFF2-40B4-BE49-F238E27FC236}">
                <a16:creationId xmlns:a16="http://schemas.microsoft.com/office/drawing/2014/main" id="{0D6EBB15-42DC-4CF1-B1C0-B61DCB2994FB}"/>
              </a:ext>
            </a:extLst>
          </p:cNvPr>
          <p:cNvSpPr>
            <a:spLocks noGrp="1"/>
          </p:cNvSpPr>
          <p:nvPr>
            <p:ph type="pic" sz="quarter" idx="10"/>
          </p:nvPr>
        </p:nvSpPr>
        <p:spPr>
          <a:xfrm>
            <a:off x="5553075" y="514350"/>
            <a:ext cx="3133725" cy="3884613"/>
          </a:xfrm>
          <a:prstGeom prst="rect">
            <a:avLst/>
          </a:prstGeom>
        </p:spPr>
        <p:txBody>
          <a:bodyPr/>
          <a:lstStyle/>
          <a:p>
            <a:r>
              <a:rPr lang="en-US"/>
              <a:t>Click icon to add picture</a:t>
            </a:r>
            <a:endParaRPr lang="en-GB"/>
          </a:p>
        </p:txBody>
      </p:sp>
      <p:sp>
        <p:nvSpPr>
          <p:cNvPr id="4" name="Text Placeholder 3">
            <a:extLst>
              <a:ext uri="{FF2B5EF4-FFF2-40B4-BE49-F238E27FC236}">
                <a16:creationId xmlns:a16="http://schemas.microsoft.com/office/drawing/2014/main" id="{D613817F-586C-4504-8364-8F6245D32AA5}"/>
              </a:ext>
            </a:extLst>
          </p:cNvPr>
          <p:cNvSpPr>
            <a:spLocks noGrp="1"/>
          </p:cNvSpPr>
          <p:nvPr>
            <p:ph type="body" sz="quarter" idx="12" hasCustomPrompt="1"/>
          </p:nvPr>
        </p:nvSpPr>
        <p:spPr>
          <a:xfrm>
            <a:off x="422275" y="244475"/>
            <a:ext cx="4994275" cy="395288"/>
          </a:xfrm>
          <a:prstGeom prst="rect">
            <a:avLst/>
          </a:prstGeom>
        </p:spPr>
        <p:txBody>
          <a:bodyPr/>
          <a:lstStyle>
            <a:lvl1pPr>
              <a:defRPr sz="1800">
                <a:solidFill>
                  <a:schemeClr val="tx2"/>
                </a:solidFill>
                <a:latin typeface="+mj-lt"/>
              </a:defRPr>
            </a:lvl1pPr>
          </a:lstStyle>
          <a:p>
            <a:pPr lvl="0"/>
            <a:r>
              <a:rPr lang="en-US" dirty="0"/>
              <a:t>SUB HEADLINE</a:t>
            </a:r>
            <a:endParaRPr lang="en-GB" dirty="0"/>
          </a:p>
        </p:txBody>
      </p:sp>
      <p:sp>
        <p:nvSpPr>
          <p:cNvPr id="6" name="Text Placeholder 5">
            <a:extLst>
              <a:ext uri="{FF2B5EF4-FFF2-40B4-BE49-F238E27FC236}">
                <a16:creationId xmlns:a16="http://schemas.microsoft.com/office/drawing/2014/main" id="{DB9DCCF0-61A5-4B4A-8D66-10922C51D190}"/>
              </a:ext>
            </a:extLst>
          </p:cNvPr>
          <p:cNvSpPr>
            <a:spLocks noGrp="1"/>
          </p:cNvSpPr>
          <p:nvPr>
            <p:ph type="body" sz="quarter" idx="13" hasCustomPrompt="1"/>
          </p:nvPr>
        </p:nvSpPr>
        <p:spPr>
          <a:xfrm>
            <a:off x="422275" y="742950"/>
            <a:ext cx="4994275" cy="3656013"/>
          </a:xfrm>
          <a:prstGeom prst="rect">
            <a:avLst/>
          </a:prstGeom>
        </p:spPr>
        <p:txBody>
          <a:bodyPr/>
          <a:lstStyle>
            <a:lvl1pPr>
              <a:defRPr sz="1400">
                <a:solidFill>
                  <a:schemeClr val="tx2"/>
                </a:solidFill>
                <a:latin typeface="+mn-lt"/>
              </a:defRPr>
            </a:lvl1pPr>
            <a:lvl2pPr>
              <a:defRPr sz="1400">
                <a:solidFill>
                  <a:schemeClr val="tx2"/>
                </a:solidFill>
                <a:latin typeface="+mn-lt"/>
              </a:defRPr>
            </a:lvl2pPr>
            <a:lvl3pPr>
              <a:defRPr sz="1400">
                <a:solidFill>
                  <a:schemeClr val="tx2"/>
                </a:solidFill>
                <a:latin typeface="+mn-lt"/>
              </a:defRPr>
            </a:lvl3pPr>
            <a:lvl4pPr>
              <a:defRPr sz="1400">
                <a:solidFill>
                  <a:schemeClr val="tx2"/>
                </a:solidFill>
                <a:latin typeface="+mn-lt"/>
              </a:defRPr>
            </a:lvl4pPr>
            <a:lvl5pPr>
              <a:defRPr sz="1400">
                <a:solidFill>
                  <a:schemeClr val="tx2"/>
                </a:solidFill>
                <a:latin typeface="+mn-lt"/>
              </a:defRPr>
            </a:lvl5pPr>
          </a:lstStyle>
          <a:p>
            <a:pPr lvl="0"/>
            <a:r>
              <a:rPr lang="en-US" dirty="0"/>
              <a:t>Enter text body</a:t>
            </a:r>
          </a:p>
          <a:p>
            <a:pPr lvl="0"/>
            <a:endParaRPr lang="en-US" dirty="0"/>
          </a:p>
          <a:p>
            <a:pPr lvl="0"/>
            <a:endParaRPr lang="en-US" dirty="0"/>
          </a:p>
          <a:p>
            <a:pPr lvl="0"/>
            <a:endParaRPr lang="en-GB" dirty="0"/>
          </a:p>
        </p:txBody>
      </p:sp>
    </p:spTree>
    <p:extLst>
      <p:ext uri="{BB962C8B-B14F-4D97-AF65-F5344CB8AC3E}">
        <p14:creationId xmlns:p14="http://schemas.microsoft.com/office/powerpoint/2010/main" val="2302089325"/>
      </p:ext>
    </p:extLst>
  </p:cSld>
  <p:clrMapOvr>
    <a:masterClrMapping/>
  </p:clrMapOvr>
</p:sldLayout>
</file>

<file path=ppt/slideLayouts/slideLayout5.xml><?xml version="1.0" encoding="utf-8"?>
<p:sldLayout xmlns:a="http://schemas.openxmlformats.org/drawingml/2006/main" xmlns:r="http://schemas.openxmlformats.org/officeDocument/2006/relationships" xmlns:p="http://schemas.openxmlformats.org/presentationml/2006/main" preserve="1" userDrawn="1">
  <p:cSld name="Text and Image 2">
    <p:spTree>
      <p:nvGrpSpPr>
        <p:cNvPr id="1" name=""/>
        <p:cNvGrpSpPr/>
        <p:nvPr/>
      </p:nvGrpSpPr>
      <p:grpSpPr>
        <a:xfrm>
          <a:off x="0" y="0"/>
          <a:ext cx="0" cy="0"/>
          <a:chOff x="0" y="0"/>
          <a:chExt cx="0" cy="0"/>
        </a:xfrm>
      </p:grpSpPr>
      <p:sp>
        <p:nvSpPr>
          <p:cNvPr id="5" name="Google Shape;13;p3">
            <a:extLst>
              <a:ext uri="{FF2B5EF4-FFF2-40B4-BE49-F238E27FC236}">
                <a16:creationId xmlns:a16="http://schemas.microsoft.com/office/drawing/2014/main" id="{A49696FC-16DB-423C-ABA5-CE2D51305F1E}"/>
              </a:ext>
            </a:extLst>
          </p:cNvPr>
          <p:cNvSpPr/>
          <p:nvPr/>
        </p:nvSpPr>
        <p:spPr>
          <a:xfrm>
            <a:off x="-125" y="4724100"/>
            <a:ext cx="9144000" cy="419400"/>
          </a:xfrm>
          <a:prstGeom prst="rect">
            <a:avLst/>
          </a:prstGeom>
          <a:solidFill>
            <a:srgbClr val="00214C"/>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pic>
        <p:nvPicPr>
          <p:cNvPr id="6" name="Google Shape;14;p3">
            <a:extLst>
              <a:ext uri="{FF2B5EF4-FFF2-40B4-BE49-F238E27FC236}">
                <a16:creationId xmlns:a16="http://schemas.microsoft.com/office/drawing/2014/main" id="{58F53CA7-41C7-4565-A8A2-35B54EED29A2}"/>
              </a:ext>
            </a:extLst>
          </p:cNvPr>
          <p:cNvPicPr preferRelativeResize="0"/>
          <p:nvPr/>
        </p:nvPicPr>
        <p:blipFill rotWithShape="1">
          <a:blip r:embed="rId2">
            <a:alphaModFix/>
          </a:blip>
          <a:srcRect t="-1093" b="85609"/>
          <a:stretch/>
        </p:blipFill>
        <p:spPr>
          <a:xfrm>
            <a:off x="3280088" y="4812300"/>
            <a:ext cx="2583575" cy="331202"/>
          </a:xfrm>
          <a:prstGeom prst="rect">
            <a:avLst/>
          </a:prstGeom>
          <a:noFill/>
          <a:ln>
            <a:noFill/>
          </a:ln>
        </p:spPr>
      </p:pic>
      <p:sp>
        <p:nvSpPr>
          <p:cNvPr id="12" name="Picture Placeholder 11">
            <a:extLst>
              <a:ext uri="{FF2B5EF4-FFF2-40B4-BE49-F238E27FC236}">
                <a16:creationId xmlns:a16="http://schemas.microsoft.com/office/drawing/2014/main" id="{49BC9E63-624C-4CD1-8DC7-4F612B4821B4}"/>
              </a:ext>
            </a:extLst>
          </p:cNvPr>
          <p:cNvSpPr>
            <a:spLocks noGrp="1"/>
          </p:cNvSpPr>
          <p:nvPr>
            <p:ph type="pic" sz="quarter" idx="10"/>
          </p:nvPr>
        </p:nvSpPr>
        <p:spPr>
          <a:xfrm>
            <a:off x="0" y="0"/>
            <a:ext cx="3962400" cy="4724400"/>
          </a:xfrm>
          <a:prstGeom prst="rect">
            <a:avLst/>
          </a:prstGeom>
        </p:spPr>
        <p:txBody>
          <a:bodyPr/>
          <a:lstStyle/>
          <a:p>
            <a:r>
              <a:rPr lang="en-US"/>
              <a:t>Click icon to add picture</a:t>
            </a:r>
            <a:endParaRPr lang="en-GB"/>
          </a:p>
        </p:txBody>
      </p:sp>
      <p:sp>
        <p:nvSpPr>
          <p:cNvPr id="3" name="Text Placeholder 2">
            <a:extLst>
              <a:ext uri="{FF2B5EF4-FFF2-40B4-BE49-F238E27FC236}">
                <a16:creationId xmlns:a16="http://schemas.microsoft.com/office/drawing/2014/main" id="{0E34AA0C-1646-43AF-8735-B4BED54D3558}"/>
              </a:ext>
            </a:extLst>
          </p:cNvPr>
          <p:cNvSpPr>
            <a:spLocks noGrp="1"/>
          </p:cNvSpPr>
          <p:nvPr>
            <p:ph type="body" sz="quarter" idx="12" hasCustomPrompt="1"/>
          </p:nvPr>
        </p:nvSpPr>
        <p:spPr>
          <a:xfrm>
            <a:off x="4145150" y="259112"/>
            <a:ext cx="4767262" cy="419400"/>
          </a:xfrm>
          <a:prstGeom prst="rect">
            <a:avLst/>
          </a:prstGeom>
        </p:spPr>
        <p:txBody>
          <a:bodyPr/>
          <a:lstStyle>
            <a:lvl1pPr>
              <a:defRPr>
                <a:solidFill>
                  <a:schemeClr val="tx2"/>
                </a:solidFill>
                <a:latin typeface="+mj-lt"/>
              </a:defRPr>
            </a:lvl1pPr>
          </a:lstStyle>
          <a:p>
            <a:pPr lvl="0"/>
            <a:r>
              <a:rPr lang="en-US" dirty="0"/>
              <a:t>CLICK TO ENTER TITLE</a:t>
            </a:r>
            <a:endParaRPr lang="en-GB" dirty="0"/>
          </a:p>
        </p:txBody>
      </p:sp>
      <p:sp>
        <p:nvSpPr>
          <p:cNvPr id="7" name="Text Placeholder 6">
            <a:extLst>
              <a:ext uri="{FF2B5EF4-FFF2-40B4-BE49-F238E27FC236}">
                <a16:creationId xmlns:a16="http://schemas.microsoft.com/office/drawing/2014/main" id="{4680DF7E-D097-4849-ABB0-B9477B8EF6C3}"/>
              </a:ext>
            </a:extLst>
          </p:cNvPr>
          <p:cNvSpPr>
            <a:spLocks noGrp="1"/>
          </p:cNvSpPr>
          <p:nvPr>
            <p:ph type="body" sz="quarter" idx="13" hasCustomPrompt="1"/>
          </p:nvPr>
        </p:nvSpPr>
        <p:spPr>
          <a:xfrm>
            <a:off x="4144963" y="800100"/>
            <a:ext cx="4767262" cy="3803650"/>
          </a:xfrm>
          <a:prstGeom prst="rect">
            <a:avLst/>
          </a:prstGeom>
        </p:spPr>
        <p:txBody>
          <a:bodyPr/>
          <a:lstStyle>
            <a:lvl1pPr>
              <a:defRPr sz="1400">
                <a:solidFill>
                  <a:schemeClr val="tx2"/>
                </a:solidFill>
              </a:defRPr>
            </a:lvl1pPr>
          </a:lstStyle>
          <a:p>
            <a:pPr lvl="0"/>
            <a:r>
              <a:rPr lang="en-US" dirty="0"/>
              <a:t>Enter text body</a:t>
            </a:r>
            <a:endParaRPr lang="en-GB" dirty="0"/>
          </a:p>
        </p:txBody>
      </p:sp>
    </p:spTree>
    <p:extLst>
      <p:ext uri="{BB962C8B-B14F-4D97-AF65-F5344CB8AC3E}">
        <p14:creationId xmlns:p14="http://schemas.microsoft.com/office/powerpoint/2010/main" val="2247174865"/>
      </p:ext>
    </p:extLst>
  </p:cSld>
  <p:clrMapOvr>
    <a:masterClrMapping/>
  </p:clrMapOvr>
</p:sldLayout>
</file>

<file path=ppt/slideLayouts/slideLayout6.xml><?xml version="1.0" encoding="utf-8"?>
<p:sldLayout xmlns:a="http://schemas.openxmlformats.org/drawingml/2006/main" xmlns:r="http://schemas.openxmlformats.org/officeDocument/2006/relationships" xmlns:p="http://schemas.openxmlformats.org/presentationml/2006/main" preserve="1" userDrawn="1">
  <p:cSld name="Summary and Images">
    <p:spTree>
      <p:nvGrpSpPr>
        <p:cNvPr id="1" name=""/>
        <p:cNvGrpSpPr/>
        <p:nvPr/>
      </p:nvGrpSpPr>
      <p:grpSpPr>
        <a:xfrm>
          <a:off x="0" y="0"/>
          <a:ext cx="0" cy="0"/>
          <a:chOff x="0" y="0"/>
          <a:chExt cx="0" cy="0"/>
        </a:xfrm>
      </p:grpSpPr>
      <p:sp>
        <p:nvSpPr>
          <p:cNvPr id="7" name="Google Shape;13;p3">
            <a:extLst>
              <a:ext uri="{FF2B5EF4-FFF2-40B4-BE49-F238E27FC236}">
                <a16:creationId xmlns:a16="http://schemas.microsoft.com/office/drawing/2014/main" id="{55770770-F2A1-4236-AEDD-24CA5D608FBD}"/>
              </a:ext>
            </a:extLst>
          </p:cNvPr>
          <p:cNvSpPr/>
          <p:nvPr/>
        </p:nvSpPr>
        <p:spPr>
          <a:xfrm>
            <a:off x="-125" y="4724100"/>
            <a:ext cx="9144000" cy="419400"/>
          </a:xfrm>
          <a:prstGeom prst="rect">
            <a:avLst/>
          </a:prstGeom>
          <a:solidFill>
            <a:srgbClr val="00214C"/>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pic>
        <p:nvPicPr>
          <p:cNvPr id="8" name="Google Shape;14;p3">
            <a:extLst>
              <a:ext uri="{FF2B5EF4-FFF2-40B4-BE49-F238E27FC236}">
                <a16:creationId xmlns:a16="http://schemas.microsoft.com/office/drawing/2014/main" id="{BD2017E5-F1FF-4C99-B23A-BFB4FE4E0DA5}"/>
              </a:ext>
            </a:extLst>
          </p:cNvPr>
          <p:cNvPicPr preferRelativeResize="0"/>
          <p:nvPr/>
        </p:nvPicPr>
        <p:blipFill rotWithShape="1">
          <a:blip r:embed="rId2">
            <a:alphaModFix/>
          </a:blip>
          <a:srcRect t="-1093" b="85609"/>
          <a:stretch/>
        </p:blipFill>
        <p:spPr>
          <a:xfrm>
            <a:off x="3280088" y="4812300"/>
            <a:ext cx="2583575" cy="331202"/>
          </a:xfrm>
          <a:prstGeom prst="rect">
            <a:avLst/>
          </a:prstGeom>
          <a:noFill/>
          <a:ln>
            <a:noFill/>
          </a:ln>
        </p:spPr>
      </p:pic>
      <p:sp>
        <p:nvSpPr>
          <p:cNvPr id="13" name="Google Shape;75;p11">
            <a:extLst>
              <a:ext uri="{FF2B5EF4-FFF2-40B4-BE49-F238E27FC236}">
                <a16:creationId xmlns:a16="http://schemas.microsoft.com/office/drawing/2014/main" id="{3B0A6614-379F-4ABD-ABDE-316C94FEB098}"/>
              </a:ext>
            </a:extLst>
          </p:cNvPr>
          <p:cNvSpPr/>
          <p:nvPr/>
        </p:nvSpPr>
        <p:spPr>
          <a:xfrm>
            <a:off x="-125" y="4715200"/>
            <a:ext cx="9144000" cy="9000"/>
          </a:xfrm>
          <a:prstGeom prst="rect">
            <a:avLst/>
          </a:prstGeom>
          <a:solidFill>
            <a:srgbClr val="EFE9E5"/>
          </a:solidFill>
          <a:ln>
            <a:noFill/>
          </a:ln>
        </p:spPr>
        <p:txBody>
          <a:bodyPr spcFirstLastPara="1" wrap="square" lIns="91425" tIns="91425" rIns="91425" bIns="91425" anchor="ctr" anchorCtr="0">
            <a:noAutofit/>
          </a:bodyPr>
          <a:lstStyle/>
          <a:p>
            <a:pPr marL="0" lvl="0" indent="0" algn="l" rtl="0">
              <a:spcBef>
                <a:spcPts val="0"/>
              </a:spcBef>
              <a:spcAft>
                <a:spcPts val="0"/>
              </a:spcAft>
              <a:buNone/>
            </a:pPr>
            <a:r>
              <a:rPr lang="en">
                <a:solidFill>
                  <a:srgbClr val="055A62"/>
                </a:solidFill>
              </a:rPr>
              <a:t>  </a:t>
            </a:r>
            <a:endParaRPr>
              <a:solidFill>
                <a:srgbClr val="055A62"/>
              </a:solidFill>
            </a:endParaRPr>
          </a:p>
        </p:txBody>
      </p:sp>
      <p:sp>
        <p:nvSpPr>
          <p:cNvPr id="14" name="Google Shape;76;p11">
            <a:extLst>
              <a:ext uri="{FF2B5EF4-FFF2-40B4-BE49-F238E27FC236}">
                <a16:creationId xmlns:a16="http://schemas.microsoft.com/office/drawing/2014/main" id="{377DB4D6-38EE-4927-8F67-78E8FDAF28BD}"/>
              </a:ext>
            </a:extLst>
          </p:cNvPr>
          <p:cNvSpPr/>
          <p:nvPr/>
        </p:nvSpPr>
        <p:spPr>
          <a:xfrm>
            <a:off x="4240600" y="1014929"/>
            <a:ext cx="778200" cy="18300"/>
          </a:xfrm>
          <a:prstGeom prst="rect">
            <a:avLst/>
          </a:prstGeom>
          <a:solidFill>
            <a:srgbClr val="055A62"/>
          </a:solidFill>
          <a:ln>
            <a:noFill/>
          </a:ln>
        </p:spPr>
        <p:txBody>
          <a:bodyPr spcFirstLastPara="1" wrap="square" lIns="91425" tIns="91425" rIns="91425" bIns="91425" anchor="ctr" anchorCtr="0">
            <a:noAutofit/>
          </a:bodyPr>
          <a:lstStyle/>
          <a:p>
            <a:pPr marL="0" lvl="0" indent="0" algn="l" rtl="0">
              <a:spcBef>
                <a:spcPts val="0"/>
              </a:spcBef>
              <a:spcAft>
                <a:spcPts val="0"/>
              </a:spcAft>
              <a:buNone/>
            </a:pPr>
            <a:r>
              <a:rPr lang="en">
                <a:solidFill>
                  <a:srgbClr val="055A62"/>
                </a:solidFill>
              </a:rPr>
              <a:t>  </a:t>
            </a:r>
            <a:endParaRPr>
              <a:solidFill>
                <a:srgbClr val="055A62"/>
              </a:solidFill>
            </a:endParaRPr>
          </a:p>
        </p:txBody>
      </p:sp>
      <p:sp>
        <p:nvSpPr>
          <p:cNvPr id="15" name="Google Shape;77;p11">
            <a:extLst>
              <a:ext uri="{FF2B5EF4-FFF2-40B4-BE49-F238E27FC236}">
                <a16:creationId xmlns:a16="http://schemas.microsoft.com/office/drawing/2014/main" id="{391352DD-FC19-461A-B9F6-EEE7F23CAB92}"/>
              </a:ext>
            </a:extLst>
          </p:cNvPr>
          <p:cNvSpPr/>
          <p:nvPr/>
        </p:nvSpPr>
        <p:spPr>
          <a:xfrm>
            <a:off x="4240600" y="1441129"/>
            <a:ext cx="778200" cy="18300"/>
          </a:xfrm>
          <a:prstGeom prst="rect">
            <a:avLst/>
          </a:prstGeom>
          <a:solidFill>
            <a:srgbClr val="055A62"/>
          </a:solidFill>
          <a:ln>
            <a:noFill/>
          </a:ln>
        </p:spPr>
        <p:txBody>
          <a:bodyPr spcFirstLastPara="1" wrap="square" lIns="91425" tIns="91425" rIns="91425" bIns="91425" anchor="ctr" anchorCtr="0">
            <a:noAutofit/>
          </a:bodyPr>
          <a:lstStyle/>
          <a:p>
            <a:pPr marL="0" lvl="0" indent="0" algn="l" rtl="0">
              <a:spcBef>
                <a:spcPts val="0"/>
              </a:spcBef>
              <a:spcAft>
                <a:spcPts val="0"/>
              </a:spcAft>
              <a:buNone/>
            </a:pPr>
            <a:r>
              <a:rPr lang="en">
                <a:solidFill>
                  <a:srgbClr val="055A62"/>
                </a:solidFill>
              </a:rPr>
              <a:t>  </a:t>
            </a:r>
            <a:endParaRPr>
              <a:solidFill>
                <a:srgbClr val="055A62"/>
              </a:solidFill>
            </a:endParaRPr>
          </a:p>
        </p:txBody>
      </p:sp>
      <p:sp>
        <p:nvSpPr>
          <p:cNvPr id="17" name="Picture Placeholder 16">
            <a:extLst>
              <a:ext uri="{FF2B5EF4-FFF2-40B4-BE49-F238E27FC236}">
                <a16:creationId xmlns:a16="http://schemas.microsoft.com/office/drawing/2014/main" id="{F8F680CF-91C4-4A8A-8E7B-3E2A94F37494}"/>
              </a:ext>
            </a:extLst>
          </p:cNvPr>
          <p:cNvSpPr>
            <a:spLocks noGrp="1"/>
          </p:cNvSpPr>
          <p:nvPr>
            <p:ph type="pic" sz="quarter" idx="10"/>
          </p:nvPr>
        </p:nvSpPr>
        <p:spPr>
          <a:xfrm>
            <a:off x="431837" y="1806761"/>
            <a:ext cx="3493474" cy="2622550"/>
          </a:xfrm>
          <a:prstGeom prst="rect">
            <a:avLst/>
          </a:prstGeom>
        </p:spPr>
        <p:txBody>
          <a:bodyPr/>
          <a:lstStyle/>
          <a:p>
            <a:r>
              <a:rPr lang="en-US"/>
              <a:t>Click icon to add picture</a:t>
            </a:r>
            <a:endParaRPr lang="en-GB"/>
          </a:p>
        </p:txBody>
      </p:sp>
      <p:sp>
        <p:nvSpPr>
          <p:cNvPr id="18" name="Picture Placeholder 16">
            <a:extLst>
              <a:ext uri="{FF2B5EF4-FFF2-40B4-BE49-F238E27FC236}">
                <a16:creationId xmlns:a16="http://schemas.microsoft.com/office/drawing/2014/main" id="{3BE00E11-475D-4DD4-B3EE-E91BD44EC256}"/>
              </a:ext>
            </a:extLst>
          </p:cNvPr>
          <p:cNvSpPr>
            <a:spLocks noGrp="1"/>
          </p:cNvSpPr>
          <p:nvPr>
            <p:ph type="pic" sz="quarter" idx="11"/>
          </p:nvPr>
        </p:nvSpPr>
        <p:spPr>
          <a:xfrm>
            <a:off x="425487" y="0"/>
            <a:ext cx="3499824" cy="1718661"/>
          </a:xfrm>
          <a:prstGeom prst="rect">
            <a:avLst/>
          </a:prstGeom>
        </p:spPr>
        <p:txBody>
          <a:bodyPr/>
          <a:lstStyle/>
          <a:p>
            <a:r>
              <a:rPr lang="en-US"/>
              <a:t>Click icon to add picture</a:t>
            </a:r>
            <a:endParaRPr lang="en-GB"/>
          </a:p>
        </p:txBody>
      </p:sp>
      <p:sp>
        <p:nvSpPr>
          <p:cNvPr id="3" name="Text Placeholder 2">
            <a:extLst>
              <a:ext uri="{FF2B5EF4-FFF2-40B4-BE49-F238E27FC236}">
                <a16:creationId xmlns:a16="http://schemas.microsoft.com/office/drawing/2014/main" id="{055AC21E-8BF3-4C13-9630-F8CEE1F1FFC9}"/>
              </a:ext>
            </a:extLst>
          </p:cNvPr>
          <p:cNvSpPr>
            <a:spLocks noGrp="1"/>
          </p:cNvSpPr>
          <p:nvPr>
            <p:ph type="body" sz="quarter" idx="12" hasCustomPrompt="1"/>
          </p:nvPr>
        </p:nvSpPr>
        <p:spPr>
          <a:xfrm>
            <a:off x="4144963" y="1033979"/>
            <a:ext cx="4478337" cy="425450"/>
          </a:xfrm>
          <a:prstGeom prst="rect">
            <a:avLst/>
          </a:prstGeom>
        </p:spPr>
        <p:txBody>
          <a:bodyPr/>
          <a:lstStyle>
            <a:lvl1pPr>
              <a:defRPr sz="2000">
                <a:solidFill>
                  <a:schemeClr val="tx2"/>
                </a:solidFill>
                <a:latin typeface="+mj-lt"/>
              </a:defRPr>
            </a:lvl1pPr>
          </a:lstStyle>
          <a:p>
            <a:pPr lvl="0"/>
            <a:r>
              <a:rPr lang="en-US" dirty="0"/>
              <a:t>CLICK TO ENTER TITLE</a:t>
            </a:r>
            <a:endParaRPr lang="en-GB" dirty="0"/>
          </a:p>
        </p:txBody>
      </p:sp>
      <p:sp>
        <p:nvSpPr>
          <p:cNvPr id="5" name="Text Placeholder 4">
            <a:extLst>
              <a:ext uri="{FF2B5EF4-FFF2-40B4-BE49-F238E27FC236}">
                <a16:creationId xmlns:a16="http://schemas.microsoft.com/office/drawing/2014/main" id="{AAA4239C-71A0-48FC-8B76-A4F0DDC2350B}"/>
              </a:ext>
            </a:extLst>
          </p:cNvPr>
          <p:cNvSpPr>
            <a:spLocks noGrp="1"/>
          </p:cNvSpPr>
          <p:nvPr>
            <p:ph type="body" sz="quarter" idx="13" hasCustomPrompt="1"/>
          </p:nvPr>
        </p:nvSpPr>
        <p:spPr>
          <a:xfrm>
            <a:off x="4144963" y="1612900"/>
            <a:ext cx="4478337" cy="2834069"/>
          </a:xfrm>
          <a:prstGeom prst="rect">
            <a:avLst/>
          </a:prstGeom>
        </p:spPr>
        <p:txBody>
          <a:bodyPr/>
          <a:lstStyle>
            <a:lvl1pPr>
              <a:defRPr sz="1400">
                <a:solidFill>
                  <a:schemeClr val="tx2"/>
                </a:solidFill>
              </a:defRPr>
            </a:lvl1pPr>
          </a:lstStyle>
          <a:p>
            <a:pPr lvl="0"/>
            <a:r>
              <a:rPr lang="en-US" dirty="0"/>
              <a:t>Enter text body</a:t>
            </a:r>
            <a:endParaRPr lang="en-GB" dirty="0"/>
          </a:p>
        </p:txBody>
      </p:sp>
    </p:spTree>
  </p:cSld>
  <p:clrMapOvr>
    <a:masterClrMapping/>
  </p:clrMapOvr>
</p:sldLayout>
</file>

<file path=ppt/slideLayouts/slideLayout7.xml><?xml version="1.0" encoding="utf-8"?>
<p:sldLayout xmlns:a="http://schemas.openxmlformats.org/drawingml/2006/main" xmlns:r="http://schemas.openxmlformats.org/officeDocument/2006/relationships" xmlns:p="http://schemas.openxmlformats.org/presentationml/2006/main" preserve="1" userDrawn="1">
  <p:cSld name="Summary and Images 2">
    <p:spTree>
      <p:nvGrpSpPr>
        <p:cNvPr id="1" name=""/>
        <p:cNvGrpSpPr/>
        <p:nvPr/>
      </p:nvGrpSpPr>
      <p:grpSpPr>
        <a:xfrm>
          <a:off x="0" y="0"/>
          <a:ext cx="0" cy="0"/>
          <a:chOff x="0" y="0"/>
          <a:chExt cx="0" cy="0"/>
        </a:xfrm>
      </p:grpSpPr>
      <p:sp>
        <p:nvSpPr>
          <p:cNvPr id="6" name="Google Shape;82;p12">
            <a:extLst>
              <a:ext uri="{FF2B5EF4-FFF2-40B4-BE49-F238E27FC236}">
                <a16:creationId xmlns:a16="http://schemas.microsoft.com/office/drawing/2014/main" id="{B535122E-27CD-4096-81A9-1970EEC6E7E8}"/>
              </a:ext>
            </a:extLst>
          </p:cNvPr>
          <p:cNvSpPr/>
          <p:nvPr/>
        </p:nvSpPr>
        <p:spPr>
          <a:xfrm>
            <a:off x="4180075" y="1496625"/>
            <a:ext cx="4548600" cy="2812200"/>
          </a:xfrm>
          <a:prstGeom prst="rect">
            <a:avLst/>
          </a:prstGeom>
          <a:solidFill>
            <a:schemeClr val="lt2"/>
          </a:solidFill>
          <a:ln>
            <a:noFill/>
          </a:ln>
        </p:spPr>
        <p:txBody>
          <a:bodyPr spcFirstLastPara="1" wrap="square" lIns="91425" tIns="91425" rIns="91425" bIns="91425" anchor="ctr" anchorCtr="0">
            <a:noAutofit/>
          </a:bodyPr>
          <a:lstStyle/>
          <a:p>
            <a:pPr marL="0" lvl="0" indent="0" algn="l" rtl="0">
              <a:spcBef>
                <a:spcPts val="0"/>
              </a:spcBef>
              <a:spcAft>
                <a:spcPts val="0"/>
              </a:spcAft>
              <a:buNone/>
            </a:pPr>
            <a:r>
              <a:rPr lang="en">
                <a:solidFill>
                  <a:srgbClr val="AEC1E1"/>
                </a:solidFill>
              </a:rPr>
              <a:t>  </a:t>
            </a:r>
            <a:endParaRPr>
              <a:solidFill>
                <a:srgbClr val="AEC1E1"/>
              </a:solidFill>
            </a:endParaRPr>
          </a:p>
        </p:txBody>
      </p:sp>
      <p:sp>
        <p:nvSpPr>
          <p:cNvPr id="12" name="Google Shape;88;p12">
            <a:extLst>
              <a:ext uri="{FF2B5EF4-FFF2-40B4-BE49-F238E27FC236}">
                <a16:creationId xmlns:a16="http://schemas.microsoft.com/office/drawing/2014/main" id="{C63C11C0-4BDD-4AB8-B436-923F356207A1}"/>
              </a:ext>
            </a:extLst>
          </p:cNvPr>
          <p:cNvSpPr/>
          <p:nvPr/>
        </p:nvSpPr>
        <p:spPr>
          <a:xfrm>
            <a:off x="415200" y="3130550"/>
            <a:ext cx="1702500" cy="153275"/>
          </a:xfrm>
          <a:prstGeom prst="rect">
            <a:avLst/>
          </a:prstGeom>
          <a:solidFill>
            <a:srgbClr val="AEC1E1"/>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14" name="Google Shape;90;p12">
            <a:extLst>
              <a:ext uri="{FF2B5EF4-FFF2-40B4-BE49-F238E27FC236}">
                <a16:creationId xmlns:a16="http://schemas.microsoft.com/office/drawing/2014/main" id="{D8FFDE63-7EF6-4F56-A1FB-06B1A05044C9}"/>
              </a:ext>
            </a:extLst>
          </p:cNvPr>
          <p:cNvSpPr/>
          <p:nvPr/>
        </p:nvSpPr>
        <p:spPr>
          <a:xfrm>
            <a:off x="4366950" y="774150"/>
            <a:ext cx="778200" cy="18300"/>
          </a:xfrm>
          <a:prstGeom prst="rect">
            <a:avLst/>
          </a:prstGeom>
          <a:solidFill>
            <a:srgbClr val="055A62"/>
          </a:solidFill>
          <a:ln>
            <a:noFill/>
          </a:ln>
        </p:spPr>
        <p:txBody>
          <a:bodyPr spcFirstLastPara="1" wrap="square" lIns="91425" tIns="91425" rIns="91425" bIns="91425" anchor="ctr" anchorCtr="0">
            <a:noAutofit/>
          </a:bodyPr>
          <a:lstStyle/>
          <a:p>
            <a:pPr marL="0" lvl="0" indent="0" algn="l" rtl="0">
              <a:spcBef>
                <a:spcPts val="0"/>
              </a:spcBef>
              <a:spcAft>
                <a:spcPts val="0"/>
              </a:spcAft>
              <a:buNone/>
            </a:pPr>
            <a:r>
              <a:rPr lang="en">
                <a:solidFill>
                  <a:srgbClr val="055A62"/>
                </a:solidFill>
              </a:rPr>
              <a:t>  </a:t>
            </a:r>
            <a:endParaRPr>
              <a:solidFill>
                <a:srgbClr val="055A62"/>
              </a:solidFill>
            </a:endParaRPr>
          </a:p>
        </p:txBody>
      </p:sp>
      <p:sp>
        <p:nvSpPr>
          <p:cNvPr id="15" name="Google Shape;91;p12">
            <a:extLst>
              <a:ext uri="{FF2B5EF4-FFF2-40B4-BE49-F238E27FC236}">
                <a16:creationId xmlns:a16="http://schemas.microsoft.com/office/drawing/2014/main" id="{7F83A274-3A4F-4CF5-BFDC-27C609F415E7}"/>
              </a:ext>
            </a:extLst>
          </p:cNvPr>
          <p:cNvSpPr/>
          <p:nvPr/>
        </p:nvSpPr>
        <p:spPr>
          <a:xfrm>
            <a:off x="4366950" y="1246900"/>
            <a:ext cx="778200" cy="18300"/>
          </a:xfrm>
          <a:prstGeom prst="rect">
            <a:avLst/>
          </a:prstGeom>
          <a:solidFill>
            <a:srgbClr val="055A62"/>
          </a:solidFill>
          <a:ln>
            <a:noFill/>
          </a:ln>
        </p:spPr>
        <p:txBody>
          <a:bodyPr spcFirstLastPara="1" wrap="square" lIns="91425" tIns="91425" rIns="91425" bIns="91425" anchor="ctr" anchorCtr="0">
            <a:noAutofit/>
          </a:bodyPr>
          <a:lstStyle/>
          <a:p>
            <a:pPr marL="0" lvl="0" indent="0" algn="l" rtl="0">
              <a:spcBef>
                <a:spcPts val="0"/>
              </a:spcBef>
              <a:spcAft>
                <a:spcPts val="0"/>
              </a:spcAft>
              <a:buNone/>
            </a:pPr>
            <a:r>
              <a:rPr lang="en">
                <a:solidFill>
                  <a:srgbClr val="055A62"/>
                </a:solidFill>
              </a:rPr>
              <a:t>  </a:t>
            </a:r>
            <a:endParaRPr>
              <a:solidFill>
                <a:srgbClr val="055A62"/>
              </a:solidFill>
            </a:endParaRPr>
          </a:p>
        </p:txBody>
      </p:sp>
      <p:sp>
        <p:nvSpPr>
          <p:cNvPr id="16" name="Google Shape;92;p12">
            <a:extLst>
              <a:ext uri="{FF2B5EF4-FFF2-40B4-BE49-F238E27FC236}">
                <a16:creationId xmlns:a16="http://schemas.microsoft.com/office/drawing/2014/main" id="{48E00D37-E23A-455C-A460-DD782C011A8A}"/>
              </a:ext>
            </a:extLst>
          </p:cNvPr>
          <p:cNvSpPr/>
          <p:nvPr/>
        </p:nvSpPr>
        <p:spPr>
          <a:xfrm>
            <a:off x="2207575" y="1496625"/>
            <a:ext cx="1702500" cy="141678"/>
          </a:xfrm>
          <a:prstGeom prst="rect">
            <a:avLst/>
          </a:prstGeom>
          <a:solidFill>
            <a:srgbClr val="AEC1E1"/>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17" name="Holder 2">
            <a:extLst>
              <a:ext uri="{FF2B5EF4-FFF2-40B4-BE49-F238E27FC236}">
                <a16:creationId xmlns:a16="http://schemas.microsoft.com/office/drawing/2014/main" id="{7A056558-6817-4059-A296-D51BC2973C71}"/>
              </a:ext>
            </a:extLst>
          </p:cNvPr>
          <p:cNvSpPr>
            <a:spLocks noGrp="1"/>
          </p:cNvSpPr>
          <p:nvPr>
            <p:ph type="ftr" sz="quarter" idx="5"/>
          </p:nvPr>
        </p:nvSpPr>
        <p:spPr>
          <a:xfrm>
            <a:off x="3108960" y="4783455"/>
            <a:ext cx="2926080" cy="257175"/>
          </a:xfrm>
          <a:prstGeom prst="rect">
            <a:avLst/>
          </a:prstGeom>
        </p:spPr>
        <p:txBody>
          <a:bodyPr lIns="0" tIns="0" rIns="0" bIns="0"/>
          <a:lstStyle>
            <a:lvl1pPr algn="ctr">
              <a:defRPr>
                <a:solidFill>
                  <a:schemeClr val="tx1">
                    <a:tint val="75000"/>
                  </a:schemeClr>
                </a:solidFill>
              </a:defRPr>
            </a:lvl1pPr>
          </a:lstStyle>
          <a:p>
            <a:endParaRPr/>
          </a:p>
        </p:txBody>
      </p:sp>
      <p:sp>
        <p:nvSpPr>
          <p:cNvPr id="18" name="Holder 3">
            <a:extLst>
              <a:ext uri="{FF2B5EF4-FFF2-40B4-BE49-F238E27FC236}">
                <a16:creationId xmlns:a16="http://schemas.microsoft.com/office/drawing/2014/main" id="{5798FF24-AE5F-4CA6-9147-64F2E2561A9C}"/>
              </a:ext>
            </a:extLst>
          </p:cNvPr>
          <p:cNvSpPr>
            <a:spLocks noGrp="1"/>
          </p:cNvSpPr>
          <p:nvPr>
            <p:ph type="dt" sz="half" idx="6"/>
          </p:nvPr>
        </p:nvSpPr>
        <p:spPr>
          <a:xfrm>
            <a:off x="457200" y="4783455"/>
            <a:ext cx="2103120" cy="257175"/>
          </a:xfrm>
          <a:prstGeom prst="rect">
            <a:avLst/>
          </a:prstGeom>
        </p:spPr>
        <p:txBody>
          <a:bodyPr lIns="0" tIns="0" rIns="0" bIns="0"/>
          <a:lstStyle>
            <a:lvl1pPr algn="l">
              <a:defRPr>
                <a:solidFill>
                  <a:schemeClr val="tx1">
                    <a:tint val="75000"/>
                  </a:schemeClr>
                </a:solidFill>
              </a:defRPr>
            </a:lvl1pPr>
          </a:lstStyle>
          <a:p>
            <a:fld id="{1D8BD707-D9CF-40AE-B4C6-C98DA3205C09}" type="datetimeFigureOut">
              <a:rPr lang="en-US"/>
              <a:t>10/30/2023</a:t>
            </a:fld>
            <a:endParaRPr lang="en-US"/>
          </a:p>
        </p:txBody>
      </p:sp>
      <p:sp>
        <p:nvSpPr>
          <p:cNvPr id="19" name="Holder 4">
            <a:extLst>
              <a:ext uri="{FF2B5EF4-FFF2-40B4-BE49-F238E27FC236}">
                <a16:creationId xmlns:a16="http://schemas.microsoft.com/office/drawing/2014/main" id="{5B4672ED-46A9-45D0-9C22-27A54AD39389}"/>
              </a:ext>
            </a:extLst>
          </p:cNvPr>
          <p:cNvSpPr>
            <a:spLocks noGrp="1"/>
          </p:cNvSpPr>
          <p:nvPr>
            <p:ph type="sldNum" sz="quarter" idx="7"/>
          </p:nvPr>
        </p:nvSpPr>
        <p:spPr>
          <a:xfrm>
            <a:off x="6583680" y="4783455"/>
            <a:ext cx="2103120" cy="257175"/>
          </a:xfrm>
          <a:prstGeom prst="rect">
            <a:avLst/>
          </a:prstGeom>
        </p:spPr>
        <p:txBody>
          <a:bodyPr lIns="0" tIns="0" rIns="0" bIns="0"/>
          <a:lstStyle>
            <a:lvl1pPr algn="r">
              <a:defRPr>
                <a:solidFill>
                  <a:schemeClr val="tx1">
                    <a:tint val="75000"/>
                  </a:schemeClr>
                </a:solidFill>
              </a:defRPr>
            </a:lvl1pPr>
          </a:lstStyle>
          <a:p>
            <a:fld id="{B6F15528-21DE-4FAA-801E-634DDDAF4B2B}" type="slidenum">
              <a:t>‹#›</a:t>
            </a:fld>
            <a:endParaRPr/>
          </a:p>
        </p:txBody>
      </p:sp>
      <p:sp>
        <p:nvSpPr>
          <p:cNvPr id="20" name="Google Shape;13;p3">
            <a:extLst>
              <a:ext uri="{FF2B5EF4-FFF2-40B4-BE49-F238E27FC236}">
                <a16:creationId xmlns:a16="http://schemas.microsoft.com/office/drawing/2014/main" id="{CB1AD263-9886-46F3-B17C-2D9BBC7D49EE}"/>
              </a:ext>
            </a:extLst>
          </p:cNvPr>
          <p:cNvSpPr/>
          <p:nvPr/>
        </p:nvSpPr>
        <p:spPr>
          <a:xfrm>
            <a:off x="-125" y="4724100"/>
            <a:ext cx="9144000" cy="419400"/>
          </a:xfrm>
          <a:prstGeom prst="rect">
            <a:avLst/>
          </a:prstGeom>
          <a:solidFill>
            <a:srgbClr val="00214C"/>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pic>
        <p:nvPicPr>
          <p:cNvPr id="21" name="Google Shape;14;p3">
            <a:extLst>
              <a:ext uri="{FF2B5EF4-FFF2-40B4-BE49-F238E27FC236}">
                <a16:creationId xmlns:a16="http://schemas.microsoft.com/office/drawing/2014/main" id="{ED49AC27-7B08-472C-9C7F-1F32C15F05AB}"/>
              </a:ext>
            </a:extLst>
          </p:cNvPr>
          <p:cNvPicPr preferRelativeResize="0"/>
          <p:nvPr/>
        </p:nvPicPr>
        <p:blipFill rotWithShape="1">
          <a:blip r:embed="rId2">
            <a:alphaModFix/>
          </a:blip>
          <a:srcRect t="-1093" b="85609"/>
          <a:stretch/>
        </p:blipFill>
        <p:spPr>
          <a:xfrm>
            <a:off x="3280088" y="4812300"/>
            <a:ext cx="2583575" cy="331202"/>
          </a:xfrm>
          <a:prstGeom prst="rect">
            <a:avLst/>
          </a:prstGeom>
          <a:noFill/>
          <a:ln>
            <a:noFill/>
          </a:ln>
        </p:spPr>
      </p:pic>
      <p:sp>
        <p:nvSpPr>
          <p:cNvPr id="23" name="Picture Placeholder 22">
            <a:extLst>
              <a:ext uri="{FF2B5EF4-FFF2-40B4-BE49-F238E27FC236}">
                <a16:creationId xmlns:a16="http://schemas.microsoft.com/office/drawing/2014/main" id="{453E8A85-2F18-4613-891F-126F5121BABC}"/>
              </a:ext>
            </a:extLst>
          </p:cNvPr>
          <p:cNvSpPr>
            <a:spLocks noGrp="1"/>
          </p:cNvSpPr>
          <p:nvPr>
            <p:ph type="pic" sz="quarter" idx="10"/>
          </p:nvPr>
        </p:nvSpPr>
        <p:spPr>
          <a:xfrm>
            <a:off x="415200" y="589840"/>
            <a:ext cx="1702500" cy="1231900"/>
          </a:xfrm>
          <a:prstGeom prst="rect">
            <a:avLst/>
          </a:prstGeom>
        </p:spPr>
        <p:txBody>
          <a:bodyPr/>
          <a:lstStyle/>
          <a:p>
            <a:r>
              <a:rPr lang="en-US"/>
              <a:t>Click icon to add picture</a:t>
            </a:r>
            <a:endParaRPr lang="en-GB"/>
          </a:p>
        </p:txBody>
      </p:sp>
      <p:sp>
        <p:nvSpPr>
          <p:cNvPr id="24" name="Picture Placeholder 22">
            <a:extLst>
              <a:ext uri="{FF2B5EF4-FFF2-40B4-BE49-F238E27FC236}">
                <a16:creationId xmlns:a16="http://schemas.microsoft.com/office/drawing/2014/main" id="{FFD52E03-B436-45A0-85BB-430272274ECD}"/>
              </a:ext>
            </a:extLst>
          </p:cNvPr>
          <p:cNvSpPr>
            <a:spLocks noGrp="1"/>
          </p:cNvSpPr>
          <p:nvPr>
            <p:ph type="pic" sz="quarter" idx="11"/>
          </p:nvPr>
        </p:nvSpPr>
        <p:spPr>
          <a:xfrm>
            <a:off x="415200" y="1971523"/>
            <a:ext cx="1695450" cy="1231900"/>
          </a:xfrm>
          <a:prstGeom prst="rect">
            <a:avLst/>
          </a:prstGeom>
        </p:spPr>
        <p:txBody>
          <a:bodyPr/>
          <a:lstStyle/>
          <a:p>
            <a:r>
              <a:rPr lang="en-US"/>
              <a:t>Click icon to add picture</a:t>
            </a:r>
            <a:endParaRPr lang="en-GB"/>
          </a:p>
        </p:txBody>
      </p:sp>
      <p:sp>
        <p:nvSpPr>
          <p:cNvPr id="25" name="Picture Placeholder 22">
            <a:extLst>
              <a:ext uri="{FF2B5EF4-FFF2-40B4-BE49-F238E27FC236}">
                <a16:creationId xmlns:a16="http://schemas.microsoft.com/office/drawing/2014/main" id="{960B66C3-D63C-4F1A-B1A1-D3A2E2043BC1}"/>
              </a:ext>
            </a:extLst>
          </p:cNvPr>
          <p:cNvSpPr>
            <a:spLocks noGrp="1"/>
          </p:cNvSpPr>
          <p:nvPr>
            <p:ph type="pic" sz="quarter" idx="12"/>
          </p:nvPr>
        </p:nvSpPr>
        <p:spPr>
          <a:xfrm>
            <a:off x="2215184" y="1583313"/>
            <a:ext cx="1694891" cy="1231900"/>
          </a:xfrm>
          <a:prstGeom prst="rect">
            <a:avLst/>
          </a:prstGeom>
        </p:spPr>
        <p:txBody>
          <a:bodyPr/>
          <a:lstStyle/>
          <a:p>
            <a:r>
              <a:rPr lang="en-US"/>
              <a:t>Click icon to add picture</a:t>
            </a:r>
            <a:endParaRPr lang="en-GB"/>
          </a:p>
        </p:txBody>
      </p:sp>
      <p:sp>
        <p:nvSpPr>
          <p:cNvPr id="26" name="Picture Placeholder 22">
            <a:extLst>
              <a:ext uri="{FF2B5EF4-FFF2-40B4-BE49-F238E27FC236}">
                <a16:creationId xmlns:a16="http://schemas.microsoft.com/office/drawing/2014/main" id="{59536514-32AC-417B-9F6F-8C2CD20F3375}"/>
              </a:ext>
            </a:extLst>
          </p:cNvPr>
          <p:cNvSpPr>
            <a:spLocks noGrp="1"/>
          </p:cNvSpPr>
          <p:nvPr>
            <p:ph type="pic" sz="quarter" idx="13"/>
          </p:nvPr>
        </p:nvSpPr>
        <p:spPr>
          <a:xfrm>
            <a:off x="2215184" y="2950028"/>
            <a:ext cx="1695450" cy="1231900"/>
          </a:xfrm>
          <a:prstGeom prst="rect">
            <a:avLst/>
          </a:prstGeom>
        </p:spPr>
        <p:txBody>
          <a:bodyPr/>
          <a:lstStyle/>
          <a:p>
            <a:r>
              <a:rPr lang="en-US"/>
              <a:t>Click icon to add picture</a:t>
            </a:r>
            <a:endParaRPr lang="en-GB"/>
          </a:p>
        </p:txBody>
      </p:sp>
      <p:sp>
        <p:nvSpPr>
          <p:cNvPr id="3" name="Text Placeholder 2">
            <a:extLst>
              <a:ext uri="{FF2B5EF4-FFF2-40B4-BE49-F238E27FC236}">
                <a16:creationId xmlns:a16="http://schemas.microsoft.com/office/drawing/2014/main" id="{6242D1FD-E541-4AFA-A83D-BB44D4DB8521}"/>
              </a:ext>
            </a:extLst>
          </p:cNvPr>
          <p:cNvSpPr>
            <a:spLocks noGrp="1"/>
          </p:cNvSpPr>
          <p:nvPr>
            <p:ph type="body" sz="quarter" idx="14" hasCustomPrompt="1"/>
          </p:nvPr>
        </p:nvSpPr>
        <p:spPr>
          <a:xfrm>
            <a:off x="4367213" y="782638"/>
            <a:ext cx="4230687" cy="482600"/>
          </a:xfrm>
          <a:prstGeom prst="rect">
            <a:avLst/>
          </a:prstGeom>
        </p:spPr>
        <p:txBody>
          <a:bodyPr/>
          <a:lstStyle>
            <a:lvl1pPr>
              <a:defRPr sz="2400">
                <a:solidFill>
                  <a:schemeClr val="tx2"/>
                </a:solidFill>
                <a:latin typeface="+mj-lt"/>
              </a:defRPr>
            </a:lvl1pPr>
            <a:lvl2pPr>
              <a:defRPr>
                <a:solidFill>
                  <a:schemeClr val="tx2"/>
                </a:solidFill>
              </a:defRPr>
            </a:lvl2pPr>
            <a:lvl3pPr>
              <a:defRPr>
                <a:solidFill>
                  <a:schemeClr val="tx2"/>
                </a:solidFill>
              </a:defRPr>
            </a:lvl3pPr>
            <a:lvl4pPr>
              <a:defRPr>
                <a:solidFill>
                  <a:schemeClr val="tx2"/>
                </a:solidFill>
              </a:defRPr>
            </a:lvl4pPr>
            <a:lvl5pPr>
              <a:defRPr>
                <a:solidFill>
                  <a:schemeClr val="tx2"/>
                </a:solidFill>
              </a:defRPr>
            </a:lvl5pPr>
          </a:lstStyle>
          <a:p>
            <a:pPr lvl="0"/>
            <a:r>
              <a:rPr lang="en-US" dirty="0"/>
              <a:t>CLICK TO ENTER TITLE</a:t>
            </a:r>
            <a:endParaRPr lang="en-GB" dirty="0"/>
          </a:p>
        </p:txBody>
      </p:sp>
      <p:sp>
        <p:nvSpPr>
          <p:cNvPr id="5" name="Content Placeholder 4">
            <a:extLst>
              <a:ext uri="{FF2B5EF4-FFF2-40B4-BE49-F238E27FC236}">
                <a16:creationId xmlns:a16="http://schemas.microsoft.com/office/drawing/2014/main" id="{8E52C0B3-19D6-476C-887C-437C12696783}"/>
              </a:ext>
            </a:extLst>
          </p:cNvPr>
          <p:cNvSpPr>
            <a:spLocks noGrp="1"/>
          </p:cNvSpPr>
          <p:nvPr>
            <p:ph sz="quarter" idx="15" hasCustomPrompt="1"/>
          </p:nvPr>
        </p:nvSpPr>
        <p:spPr>
          <a:xfrm>
            <a:off x="4366950" y="1638303"/>
            <a:ext cx="4230687" cy="338137"/>
          </a:xfrm>
          <a:prstGeom prst="rect">
            <a:avLst/>
          </a:prstGeom>
        </p:spPr>
        <p:txBody>
          <a:bodyPr/>
          <a:lstStyle>
            <a:lvl1pPr>
              <a:defRPr sz="1600" b="1">
                <a:solidFill>
                  <a:schemeClr val="tx2"/>
                </a:solidFill>
                <a:latin typeface="Open Sans Light" panose="020B0306030504020204" pitchFamily="34" charset="0"/>
                <a:ea typeface="Open Sans Light" panose="020B0306030504020204" pitchFamily="34" charset="0"/>
                <a:cs typeface="Open Sans Light" panose="020B0306030504020204" pitchFamily="34" charset="0"/>
              </a:defRPr>
            </a:lvl1pPr>
          </a:lstStyle>
          <a:p>
            <a:pPr lvl="0"/>
            <a:r>
              <a:rPr lang="en-US" dirty="0"/>
              <a:t>SUBTITLE</a:t>
            </a:r>
            <a:endParaRPr lang="en-GB" dirty="0"/>
          </a:p>
        </p:txBody>
      </p:sp>
      <p:sp>
        <p:nvSpPr>
          <p:cNvPr id="22" name="Content Placeholder 4">
            <a:extLst>
              <a:ext uri="{FF2B5EF4-FFF2-40B4-BE49-F238E27FC236}">
                <a16:creationId xmlns:a16="http://schemas.microsoft.com/office/drawing/2014/main" id="{F9B23919-3764-48EE-8937-3BBFA631445E}"/>
              </a:ext>
            </a:extLst>
          </p:cNvPr>
          <p:cNvSpPr>
            <a:spLocks noGrp="1"/>
          </p:cNvSpPr>
          <p:nvPr>
            <p:ph sz="quarter" idx="16" hasCustomPrompt="1"/>
          </p:nvPr>
        </p:nvSpPr>
        <p:spPr>
          <a:xfrm>
            <a:off x="4366950" y="2053578"/>
            <a:ext cx="4230687" cy="338137"/>
          </a:xfrm>
          <a:prstGeom prst="rect">
            <a:avLst/>
          </a:prstGeom>
        </p:spPr>
        <p:txBody>
          <a:bodyPr/>
          <a:lstStyle>
            <a:lvl1pPr marL="285750" indent="-285750">
              <a:buFont typeface="Arial" panose="020B0604020202020204" pitchFamily="34" charset="0"/>
              <a:buChar char="•"/>
              <a:defRPr sz="1400">
                <a:solidFill>
                  <a:schemeClr val="tx2"/>
                </a:solidFill>
              </a:defRPr>
            </a:lvl1pPr>
          </a:lstStyle>
          <a:p>
            <a:pPr lvl="0"/>
            <a:r>
              <a:rPr lang="en-US" dirty="0"/>
              <a:t>Enter text body</a:t>
            </a:r>
            <a:endParaRPr lang="en-GB" dirty="0"/>
          </a:p>
        </p:txBody>
      </p:sp>
    </p:spTree>
    <p:extLst>
      <p:ext uri="{BB962C8B-B14F-4D97-AF65-F5344CB8AC3E}">
        <p14:creationId xmlns:p14="http://schemas.microsoft.com/office/powerpoint/2010/main" val="3680203011"/>
      </p:ext>
    </p:extLst>
  </p:cSld>
  <p:clrMapOvr>
    <a:masterClrMapping/>
  </p:clrMapOvr>
</p:sldLayout>
</file>

<file path=ppt/slideLayouts/slideLayout8.xml><?xml version="1.0" encoding="utf-8"?>
<p:sldLayout xmlns:a="http://schemas.openxmlformats.org/drawingml/2006/main" xmlns:r="http://schemas.openxmlformats.org/officeDocument/2006/relationships" xmlns:p="http://schemas.openxmlformats.org/presentationml/2006/main" preserve="1" userDrawn="1">
  <p:cSld name="Content and Images">
    <p:spTree>
      <p:nvGrpSpPr>
        <p:cNvPr id="1" name=""/>
        <p:cNvGrpSpPr/>
        <p:nvPr/>
      </p:nvGrpSpPr>
      <p:grpSpPr>
        <a:xfrm>
          <a:off x="0" y="0"/>
          <a:ext cx="0" cy="0"/>
          <a:chOff x="0" y="0"/>
          <a:chExt cx="0" cy="0"/>
        </a:xfrm>
      </p:grpSpPr>
      <p:sp>
        <p:nvSpPr>
          <p:cNvPr id="10" name="Google Shape;101;p13">
            <a:extLst>
              <a:ext uri="{FF2B5EF4-FFF2-40B4-BE49-F238E27FC236}">
                <a16:creationId xmlns:a16="http://schemas.microsoft.com/office/drawing/2014/main" id="{382C0560-CA3F-4726-85B9-ECE4F9D2B7EA}"/>
              </a:ext>
            </a:extLst>
          </p:cNvPr>
          <p:cNvSpPr/>
          <p:nvPr/>
        </p:nvSpPr>
        <p:spPr>
          <a:xfrm>
            <a:off x="415200" y="4057651"/>
            <a:ext cx="1699236" cy="125415"/>
          </a:xfrm>
          <a:prstGeom prst="rect">
            <a:avLst/>
          </a:prstGeom>
          <a:solidFill>
            <a:srgbClr val="AEC1E1"/>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11" name="Google Shape;102;p13">
            <a:extLst>
              <a:ext uri="{FF2B5EF4-FFF2-40B4-BE49-F238E27FC236}">
                <a16:creationId xmlns:a16="http://schemas.microsoft.com/office/drawing/2014/main" id="{73BEE6E5-FA2E-4238-A515-3490EDC8D13C}"/>
              </a:ext>
            </a:extLst>
          </p:cNvPr>
          <p:cNvSpPr/>
          <p:nvPr/>
        </p:nvSpPr>
        <p:spPr>
          <a:xfrm>
            <a:off x="2213675" y="2130674"/>
            <a:ext cx="1554000" cy="142625"/>
          </a:xfrm>
          <a:prstGeom prst="rect">
            <a:avLst/>
          </a:prstGeom>
          <a:solidFill>
            <a:srgbClr val="AEC1E1"/>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12" name="Holder 2">
            <a:extLst>
              <a:ext uri="{FF2B5EF4-FFF2-40B4-BE49-F238E27FC236}">
                <a16:creationId xmlns:a16="http://schemas.microsoft.com/office/drawing/2014/main" id="{D7ABA1A5-C7F9-4AF0-8928-15646E05AE15}"/>
              </a:ext>
            </a:extLst>
          </p:cNvPr>
          <p:cNvSpPr>
            <a:spLocks noGrp="1"/>
          </p:cNvSpPr>
          <p:nvPr>
            <p:ph type="ftr" sz="quarter" idx="5"/>
          </p:nvPr>
        </p:nvSpPr>
        <p:spPr>
          <a:xfrm>
            <a:off x="3108960" y="4783455"/>
            <a:ext cx="2926080" cy="257175"/>
          </a:xfrm>
          <a:prstGeom prst="rect">
            <a:avLst/>
          </a:prstGeom>
        </p:spPr>
        <p:txBody>
          <a:bodyPr lIns="0" tIns="0" rIns="0" bIns="0"/>
          <a:lstStyle>
            <a:lvl1pPr algn="ctr">
              <a:defRPr>
                <a:solidFill>
                  <a:schemeClr val="tx1">
                    <a:tint val="75000"/>
                  </a:schemeClr>
                </a:solidFill>
              </a:defRPr>
            </a:lvl1pPr>
          </a:lstStyle>
          <a:p>
            <a:endParaRPr/>
          </a:p>
        </p:txBody>
      </p:sp>
      <p:sp>
        <p:nvSpPr>
          <p:cNvPr id="13" name="Holder 3">
            <a:extLst>
              <a:ext uri="{FF2B5EF4-FFF2-40B4-BE49-F238E27FC236}">
                <a16:creationId xmlns:a16="http://schemas.microsoft.com/office/drawing/2014/main" id="{0E8D565D-6886-4B67-9B02-0DCB570D7C52}"/>
              </a:ext>
            </a:extLst>
          </p:cNvPr>
          <p:cNvSpPr>
            <a:spLocks noGrp="1"/>
          </p:cNvSpPr>
          <p:nvPr>
            <p:ph type="dt" sz="half" idx="6"/>
          </p:nvPr>
        </p:nvSpPr>
        <p:spPr>
          <a:xfrm>
            <a:off x="457200" y="4783455"/>
            <a:ext cx="2103120" cy="257175"/>
          </a:xfrm>
          <a:prstGeom prst="rect">
            <a:avLst/>
          </a:prstGeom>
        </p:spPr>
        <p:txBody>
          <a:bodyPr lIns="0" tIns="0" rIns="0" bIns="0"/>
          <a:lstStyle>
            <a:lvl1pPr algn="l">
              <a:defRPr>
                <a:solidFill>
                  <a:schemeClr val="tx1">
                    <a:tint val="75000"/>
                  </a:schemeClr>
                </a:solidFill>
              </a:defRPr>
            </a:lvl1pPr>
          </a:lstStyle>
          <a:p>
            <a:fld id="{1D8BD707-D9CF-40AE-B4C6-C98DA3205C09}" type="datetimeFigureOut">
              <a:rPr lang="en-US"/>
              <a:t>10/30/2023</a:t>
            </a:fld>
            <a:endParaRPr lang="en-US"/>
          </a:p>
        </p:txBody>
      </p:sp>
      <p:sp>
        <p:nvSpPr>
          <p:cNvPr id="14" name="Holder 4">
            <a:extLst>
              <a:ext uri="{FF2B5EF4-FFF2-40B4-BE49-F238E27FC236}">
                <a16:creationId xmlns:a16="http://schemas.microsoft.com/office/drawing/2014/main" id="{44D75208-FD58-4C32-886F-9B97ECC3186C}"/>
              </a:ext>
            </a:extLst>
          </p:cNvPr>
          <p:cNvSpPr>
            <a:spLocks noGrp="1"/>
          </p:cNvSpPr>
          <p:nvPr>
            <p:ph type="sldNum" sz="quarter" idx="7"/>
          </p:nvPr>
        </p:nvSpPr>
        <p:spPr>
          <a:xfrm>
            <a:off x="6583680" y="4783455"/>
            <a:ext cx="2103120" cy="257175"/>
          </a:xfrm>
          <a:prstGeom prst="rect">
            <a:avLst/>
          </a:prstGeom>
        </p:spPr>
        <p:txBody>
          <a:bodyPr lIns="0" tIns="0" rIns="0" bIns="0"/>
          <a:lstStyle>
            <a:lvl1pPr algn="r">
              <a:defRPr>
                <a:solidFill>
                  <a:schemeClr val="tx1">
                    <a:tint val="75000"/>
                  </a:schemeClr>
                </a:solidFill>
              </a:defRPr>
            </a:lvl1pPr>
          </a:lstStyle>
          <a:p>
            <a:fld id="{B6F15528-21DE-4FAA-801E-634DDDAF4B2B}" type="slidenum">
              <a:t>‹#›</a:t>
            </a:fld>
            <a:endParaRPr/>
          </a:p>
        </p:txBody>
      </p:sp>
      <p:sp>
        <p:nvSpPr>
          <p:cNvPr id="15" name="Google Shape;13;p3">
            <a:extLst>
              <a:ext uri="{FF2B5EF4-FFF2-40B4-BE49-F238E27FC236}">
                <a16:creationId xmlns:a16="http://schemas.microsoft.com/office/drawing/2014/main" id="{833B4985-A27A-41EC-A7EB-D868E450F628}"/>
              </a:ext>
            </a:extLst>
          </p:cNvPr>
          <p:cNvSpPr/>
          <p:nvPr/>
        </p:nvSpPr>
        <p:spPr>
          <a:xfrm>
            <a:off x="-125" y="4724100"/>
            <a:ext cx="9144000" cy="419400"/>
          </a:xfrm>
          <a:prstGeom prst="rect">
            <a:avLst/>
          </a:prstGeom>
          <a:solidFill>
            <a:srgbClr val="00214C"/>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pic>
        <p:nvPicPr>
          <p:cNvPr id="16" name="Google Shape;14;p3">
            <a:extLst>
              <a:ext uri="{FF2B5EF4-FFF2-40B4-BE49-F238E27FC236}">
                <a16:creationId xmlns:a16="http://schemas.microsoft.com/office/drawing/2014/main" id="{D9CAB4A1-6CC3-4A69-AA28-43C0A927A7C5}"/>
              </a:ext>
            </a:extLst>
          </p:cNvPr>
          <p:cNvPicPr preferRelativeResize="0"/>
          <p:nvPr/>
        </p:nvPicPr>
        <p:blipFill rotWithShape="1">
          <a:blip r:embed="rId2">
            <a:alphaModFix/>
          </a:blip>
          <a:srcRect t="-1093" b="85609"/>
          <a:stretch/>
        </p:blipFill>
        <p:spPr>
          <a:xfrm>
            <a:off x="3280088" y="4812300"/>
            <a:ext cx="2583575" cy="331202"/>
          </a:xfrm>
          <a:prstGeom prst="rect">
            <a:avLst/>
          </a:prstGeom>
          <a:noFill/>
          <a:ln>
            <a:noFill/>
          </a:ln>
        </p:spPr>
      </p:pic>
      <p:sp>
        <p:nvSpPr>
          <p:cNvPr id="18" name="Picture Placeholder 17">
            <a:extLst>
              <a:ext uri="{FF2B5EF4-FFF2-40B4-BE49-F238E27FC236}">
                <a16:creationId xmlns:a16="http://schemas.microsoft.com/office/drawing/2014/main" id="{40ECECA0-8232-47FE-A1F9-76077316D7A7}"/>
              </a:ext>
            </a:extLst>
          </p:cNvPr>
          <p:cNvSpPr>
            <a:spLocks noGrp="1"/>
          </p:cNvSpPr>
          <p:nvPr>
            <p:ph type="pic" sz="quarter" idx="10"/>
          </p:nvPr>
        </p:nvSpPr>
        <p:spPr>
          <a:xfrm>
            <a:off x="415200" y="433025"/>
            <a:ext cx="3338513" cy="1619250"/>
          </a:xfrm>
          <a:prstGeom prst="rect">
            <a:avLst/>
          </a:prstGeom>
        </p:spPr>
        <p:txBody>
          <a:bodyPr/>
          <a:lstStyle/>
          <a:p>
            <a:r>
              <a:rPr lang="en-US"/>
              <a:t>Click icon to add picture</a:t>
            </a:r>
            <a:endParaRPr lang="en-GB"/>
          </a:p>
        </p:txBody>
      </p:sp>
      <p:sp>
        <p:nvSpPr>
          <p:cNvPr id="19" name="Picture Placeholder 17">
            <a:extLst>
              <a:ext uri="{FF2B5EF4-FFF2-40B4-BE49-F238E27FC236}">
                <a16:creationId xmlns:a16="http://schemas.microsoft.com/office/drawing/2014/main" id="{468D0B71-1434-4AAD-B875-CE8151AE0065}"/>
              </a:ext>
            </a:extLst>
          </p:cNvPr>
          <p:cNvSpPr>
            <a:spLocks noGrp="1"/>
          </p:cNvSpPr>
          <p:nvPr>
            <p:ph type="pic" sz="quarter" idx="11"/>
          </p:nvPr>
        </p:nvSpPr>
        <p:spPr>
          <a:xfrm>
            <a:off x="2216961" y="2216042"/>
            <a:ext cx="1536752" cy="1270107"/>
          </a:xfrm>
          <a:prstGeom prst="rect">
            <a:avLst/>
          </a:prstGeom>
        </p:spPr>
        <p:txBody>
          <a:bodyPr/>
          <a:lstStyle/>
          <a:p>
            <a:r>
              <a:rPr lang="en-US"/>
              <a:t>Click icon to add picture</a:t>
            </a:r>
            <a:endParaRPr lang="en-GB"/>
          </a:p>
        </p:txBody>
      </p:sp>
      <p:sp>
        <p:nvSpPr>
          <p:cNvPr id="20" name="Picture Placeholder 17">
            <a:extLst>
              <a:ext uri="{FF2B5EF4-FFF2-40B4-BE49-F238E27FC236}">
                <a16:creationId xmlns:a16="http://schemas.microsoft.com/office/drawing/2014/main" id="{D741BA6C-47E7-4B6A-B387-519C79097F08}"/>
              </a:ext>
            </a:extLst>
          </p:cNvPr>
          <p:cNvSpPr>
            <a:spLocks noGrp="1"/>
          </p:cNvSpPr>
          <p:nvPr>
            <p:ph type="pic" sz="quarter" idx="12"/>
          </p:nvPr>
        </p:nvSpPr>
        <p:spPr>
          <a:xfrm>
            <a:off x="414112" y="2129406"/>
            <a:ext cx="1699236" cy="1994305"/>
          </a:xfrm>
          <a:prstGeom prst="rect">
            <a:avLst/>
          </a:prstGeom>
        </p:spPr>
        <p:txBody>
          <a:bodyPr/>
          <a:lstStyle/>
          <a:p>
            <a:r>
              <a:rPr lang="en-US"/>
              <a:t>Click icon to add picture</a:t>
            </a:r>
            <a:endParaRPr lang="en-GB"/>
          </a:p>
        </p:txBody>
      </p:sp>
      <p:sp>
        <p:nvSpPr>
          <p:cNvPr id="3" name="Text Placeholder 2">
            <a:extLst>
              <a:ext uri="{FF2B5EF4-FFF2-40B4-BE49-F238E27FC236}">
                <a16:creationId xmlns:a16="http://schemas.microsoft.com/office/drawing/2014/main" id="{88739C21-B34F-4FDB-8E0E-16EA73FAB742}"/>
              </a:ext>
            </a:extLst>
          </p:cNvPr>
          <p:cNvSpPr>
            <a:spLocks noGrp="1"/>
          </p:cNvSpPr>
          <p:nvPr>
            <p:ph type="body" sz="quarter" idx="13" hasCustomPrompt="1"/>
          </p:nvPr>
        </p:nvSpPr>
        <p:spPr>
          <a:xfrm>
            <a:off x="4051300" y="433025"/>
            <a:ext cx="4737100" cy="4024312"/>
          </a:xfrm>
          <a:prstGeom prst="rect">
            <a:avLst/>
          </a:prstGeom>
        </p:spPr>
        <p:txBody>
          <a:bodyPr/>
          <a:lstStyle>
            <a:lvl1pPr>
              <a:defRPr sz="1400">
                <a:solidFill>
                  <a:schemeClr val="tx2"/>
                </a:solidFill>
              </a:defRPr>
            </a:lvl1pPr>
          </a:lstStyle>
          <a:p>
            <a:pPr lvl="0"/>
            <a:r>
              <a:rPr lang="en-US" dirty="0"/>
              <a:t>Enter text body</a:t>
            </a:r>
            <a:endParaRPr lang="en-GB" dirty="0"/>
          </a:p>
        </p:txBody>
      </p:sp>
    </p:spTree>
    <p:extLst>
      <p:ext uri="{BB962C8B-B14F-4D97-AF65-F5344CB8AC3E}">
        <p14:creationId xmlns:p14="http://schemas.microsoft.com/office/powerpoint/2010/main" val="3125401771"/>
      </p:ext>
    </p:extLst>
  </p:cSld>
  <p:clrMapOvr>
    <a:masterClrMapping/>
  </p:clrMapOvr>
</p:sldLayout>
</file>

<file path=ppt/slideLayouts/slideLayout9.xml><?xml version="1.0" encoding="utf-8"?>
<p:sldLayout xmlns:a="http://schemas.openxmlformats.org/drawingml/2006/main" xmlns:r="http://schemas.openxmlformats.org/officeDocument/2006/relationships" xmlns:p="http://schemas.openxmlformats.org/presentationml/2006/main" preserve="1" userDrawn="1">
  <p:cSld name="Bullets and Images left">
    <p:spTree>
      <p:nvGrpSpPr>
        <p:cNvPr id="1" name=""/>
        <p:cNvGrpSpPr/>
        <p:nvPr/>
      </p:nvGrpSpPr>
      <p:grpSpPr>
        <a:xfrm>
          <a:off x="0" y="0"/>
          <a:ext cx="0" cy="0"/>
          <a:chOff x="0" y="0"/>
          <a:chExt cx="0" cy="0"/>
        </a:xfrm>
      </p:grpSpPr>
      <p:sp>
        <p:nvSpPr>
          <p:cNvPr id="7" name="Google Shape;122;p15">
            <a:extLst>
              <a:ext uri="{FF2B5EF4-FFF2-40B4-BE49-F238E27FC236}">
                <a16:creationId xmlns:a16="http://schemas.microsoft.com/office/drawing/2014/main" id="{7C0522B0-08B6-4361-850F-127D46FA1E8C}"/>
              </a:ext>
            </a:extLst>
          </p:cNvPr>
          <p:cNvSpPr/>
          <p:nvPr/>
        </p:nvSpPr>
        <p:spPr>
          <a:xfrm>
            <a:off x="2686750" y="415200"/>
            <a:ext cx="778200" cy="18300"/>
          </a:xfrm>
          <a:prstGeom prst="rect">
            <a:avLst/>
          </a:prstGeom>
          <a:solidFill>
            <a:srgbClr val="055A62"/>
          </a:solidFill>
          <a:ln>
            <a:noFill/>
          </a:ln>
        </p:spPr>
        <p:txBody>
          <a:bodyPr spcFirstLastPara="1" wrap="square" lIns="91425" tIns="91425" rIns="91425" bIns="91425" anchor="ctr" anchorCtr="0">
            <a:noAutofit/>
          </a:bodyPr>
          <a:lstStyle/>
          <a:p>
            <a:pPr marL="0" lvl="0" indent="0" algn="l" rtl="0">
              <a:spcBef>
                <a:spcPts val="0"/>
              </a:spcBef>
              <a:spcAft>
                <a:spcPts val="0"/>
              </a:spcAft>
              <a:buNone/>
            </a:pPr>
            <a:r>
              <a:rPr lang="en">
                <a:solidFill>
                  <a:srgbClr val="055A62"/>
                </a:solidFill>
              </a:rPr>
              <a:t>  </a:t>
            </a:r>
            <a:endParaRPr>
              <a:solidFill>
                <a:srgbClr val="055A62"/>
              </a:solidFill>
            </a:endParaRPr>
          </a:p>
        </p:txBody>
      </p:sp>
      <p:sp>
        <p:nvSpPr>
          <p:cNvPr id="8" name="Google Shape;123;p15">
            <a:extLst>
              <a:ext uri="{FF2B5EF4-FFF2-40B4-BE49-F238E27FC236}">
                <a16:creationId xmlns:a16="http://schemas.microsoft.com/office/drawing/2014/main" id="{E88014AC-9F13-4EC7-8177-20983EA4A943}"/>
              </a:ext>
            </a:extLst>
          </p:cNvPr>
          <p:cNvSpPr/>
          <p:nvPr/>
        </p:nvSpPr>
        <p:spPr>
          <a:xfrm>
            <a:off x="2686750" y="887950"/>
            <a:ext cx="778200" cy="18300"/>
          </a:xfrm>
          <a:prstGeom prst="rect">
            <a:avLst/>
          </a:prstGeom>
          <a:solidFill>
            <a:srgbClr val="055A62"/>
          </a:solidFill>
          <a:ln>
            <a:noFill/>
          </a:ln>
        </p:spPr>
        <p:txBody>
          <a:bodyPr spcFirstLastPara="1" wrap="square" lIns="91425" tIns="91425" rIns="91425" bIns="91425" anchor="ctr" anchorCtr="0">
            <a:noAutofit/>
          </a:bodyPr>
          <a:lstStyle/>
          <a:p>
            <a:pPr marL="0" lvl="0" indent="0" algn="l" rtl="0">
              <a:spcBef>
                <a:spcPts val="0"/>
              </a:spcBef>
              <a:spcAft>
                <a:spcPts val="0"/>
              </a:spcAft>
              <a:buNone/>
            </a:pPr>
            <a:r>
              <a:rPr lang="en">
                <a:solidFill>
                  <a:srgbClr val="055A62"/>
                </a:solidFill>
              </a:rPr>
              <a:t>  </a:t>
            </a:r>
            <a:endParaRPr>
              <a:solidFill>
                <a:srgbClr val="055A62"/>
              </a:solidFill>
            </a:endParaRPr>
          </a:p>
        </p:txBody>
      </p:sp>
      <p:sp>
        <p:nvSpPr>
          <p:cNvPr id="13" name="Google Shape;128;p15">
            <a:extLst>
              <a:ext uri="{FF2B5EF4-FFF2-40B4-BE49-F238E27FC236}">
                <a16:creationId xmlns:a16="http://schemas.microsoft.com/office/drawing/2014/main" id="{9E5875F7-5942-4F22-8841-DC58FA9B3F54}"/>
              </a:ext>
            </a:extLst>
          </p:cNvPr>
          <p:cNvSpPr/>
          <p:nvPr/>
        </p:nvSpPr>
        <p:spPr>
          <a:xfrm>
            <a:off x="488950" y="3023382"/>
            <a:ext cx="1840800" cy="92995"/>
          </a:xfrm>
          <a:prstGeom prst="rect">
            <a:avLst/>
          </a:prstGeom>
          <a:solidFill>
            <a:srgbClr val="055A62"/>
          </a:solidFill>
          <a:ln>
            <a:noFill/>
          </a:ln>
        </p:spPr>
        <p:txBody>
          <a:bodyPr spcFirstLastPara="1" wrap="square" lIns="91425" tIns="91425" rIns="91425" bIns="91425" anchor="ctr" anchorCtr="0">
            <a:noAutofit/>
          </a:bodyPr>
          <a:lstStyle/>
          <a:p>
            <a:pPr marL="0" lvl="0" indent="0" algn="l" rtl="0">
              <a:spcBef>
                <a:spcPts val="0"/>
              </a:spcBef>
              <a:spcAft>
                <a:spcPts val="0"/>
              </a:spcAft>
              <a:buNone/>
            </a:pPr>
            <a:r>
              <a:rPr lang="en">
                <a:solidFill>
                  <a:srgbClr val="055A62"/>
                </a:solidFill>
              </a:rPr>
              <a:t>  </a:t>
            </a:r>
            <a:endParaRPr>
              <a:solidFill>
                <a:srgbClr val="055A62"/>
              </a:solidFill>
            </a:endParaRPr>
          </a:p>
        </p:txBody>
      </p:sp>
      <p:sp>
        <p:nvSpPr>
          <p:cNvPr id="14" name="Google Shape;129;p15">
            <a:extLst>
              <a:ext uri="{FF2B5EF4-FFF2-40B4-BE49-F238E27FC236}">
                <a16:creationId xmlns:a16="http://schemas.microsoft.com/office/drawing/2014/main" id="{8DEF1E03-6E69-48B3-83CE-48E8B69AFD74}"/>
              </a:ext>
            </a:extLst>
          </p:cNvPr>
          <p:cNvSpPr/>
          <p:nvPr/>
        </p:nvSpPr>
        <p:spPr>
          <a:xfrm>
            <a:off x="495300" y="1534525"/>
            <a:ext cx="1840800" cy="92995"/>
          </a:xfrm>
          <a:prstGeom prst="rect">
            <a:avLst/>
          </a:prstGeom>
          <a:solidFill>
            <a:srgbClr val="055A62"/>
          </a:solidFill>
          <a:ln>
            <a:noFill/>
          </a:ln>
        </p:spPr>
        <p:txBody>
          <a:bodyPr spcFirstLastPara="1" wrap="square" lIns="91425" tIns="91425" rIns="91425" bIns="91425" anchor="ctr" anchorCtr="0">
            <a:noAutofit/>
          </a:bodyPr>
          <a:lstStyle/>
          <a:p>
            <a:pPr marL="0" lvl="0" indent="0" algn="l" rtl="0">
              <a:spcBef>
                <a:spcPts val="0"/>
              </a:spcBef>
              <a:spcAft>
                <a:spcPts val="0"/>
              </a:spcAft>
              <a:buNone/>
            </a:pPr>
            <a:r>
              <a:rPr lang="en">
                <a:solidFill>
                  <a:srgbClr val="055A62"/>
                </a:solidFill>
              </a:rPr>
              <a:t>  </a:t>
            </a:r>
            <a:endParaRPr>
              <a:solidFill>
                <a:srgbClr val="055A62"/>
              </a:solidFill>
            </a:endParaRPr>
          </a:p>
        </p:txBody>
      </p:sp>
      <p:sp>
        <p:nvSpPr>
          <p:cNvPr id="17" name="Picture Placeholder 16">
            <a:extLst>
              <a:ext uri="{FF2B5EF4-FFF2-40B4-BE49-F238E27FC236}">
                <a16:creationId xmlns:a16="http://schemas.microsoft.com/office/drawing/2014/main" id="{BD4189AD-7F1D-4733-9A0C-BC95C916CF4E}"/>
              </a:ext>
            </a:extLst>
          </p:cNvPr>
          <p:cNvSpPr>
            <a:spLocks noGrp="1"/>
          </p:cNvSpPr>
          <p:nvPr>
            <p:ph type="pic" sz="quarter" idx="10"/>
          </p:nvPr>
        </p:nvSpPr>
        <p:spPr>
          <a:xfrm>
            <a:off x="495300" y="278251"/>
            <a:ext cx="1834450" cy="1294520"/>
          </a:xfrm>
          <a:prstGeom prst="rect">
            <a:avLst/>
          </a:prstGeom>
        </p:spPr>
        <p:txBody>
          <a:bodyPr/>
          <a:lstStyle/>
          <a:p>
            <a:r>
              <a:rPr lang="en-US"/>
              <a:t>Click icon to add picture</a:t>
            </a:r>
            <a:endParaRPr lang="en-GB"/>
          </a:p>
        </p:txBody>
      </p:sp>
      <p:sp>
        <p:nvSpPr>
          <p:cNvPr id="18" name="Picture Placeholder 16">
            <a:extLst>
              <a:ext uri="{FF2B5EF4-FFF2-40B4-BE49-F238E27FC236}">
                <a16:creationId xmlns:a16="http://schemas.microsoft.com/office/drawing/2014/main" id="{B71244A5-86C3-4685-AAFD-ADF38187CEAF}"/>
              </a:ext>
            </a:extLst>
          </p:cNvPr>
          <p:cNvSpPr>
            <a:spLocks noGrp="1"/>
          </p:cNvSpPr>
          <p:nvPr>
            <p:ph type="pic" sz="quarter" idx="11"/>
          </p:nvPr>
        </p:nvSpPr>
        <p:spPr>
          <a:xfrm>
            <a:off x="495300" y="1753354"/>
            <a:ext cx="1827945" cy="1294520"/>
          </a:xfrm>
          <a:prstGeom prst="rect">
            <a:avLst/>
          </a:prstGeom>
        </p:spPr>
        <p:txBody>
          <a:bodyPr/>
          <a:lstStyle/>
          <a:p>
            <a:r>
              <a:rPr lang="en-US"/>
              <a:t>Click icon to add picture</a:t>
            </a:r>
            <a:endParaRPr lang="en-GB" dirty="0"/>
          </a:p>
        </p:txBody>
      </p:sp>
      <p:sp>
        <p:nvSpPr>
          <p:cNvPr id="20" name="Google Shape;128;p15">
            <a:extLst>
              <a:ext uri="{FF2B5EF4-FFF2-40B4-BE49-F238E27FC236}">
                <a16:creationId xmlns:a16="http://schemas.microsoft.com/office/drawing/2014/main" id="{DEE6073E-F0AF-475E-A4C4-21198A177BE9}"/>
              </a:ext>
            </a:extLst>
          </p:cNvPr>
          <p:cNvSpPr/>
          <p:nvPr/>
        </p:nvSpPr>
        <p:spPr>
          <a:xfrm>
            <a:off x="488950" y="4512239"/>
            <a:ext cx="1840800" cy="121691"/>
          </a:xfrm>
          <a:prstGeom prst="rect">
            <a:avLst/>
          </a:prstGeom>
          <a:solidFill>
            <a:srgbClr val="055A62"/>
          </a:solidFill>
          <a:ln>
            <a:noFill/>
          </a:ln>
        </p:spPr>
        <p:txBody>
          <a:bodyPr spcFirstLastPara="1" wrap="square" lIns="91425" tIns="91425" rIns="91425" bIns="91425" anchor="ctr" anchorCtr="0">
            <a:noAutofit/>
          </a:bodyPr>
          <a:lstStyle/>
          <a:p>
            <a:pPr marL="0" lvl="0" indent="0" algn="l" rtl="0">
              <a:spcBef>
                <a:spcPts val="0"/>
              </a:spcBef>
              <a:spcAft>
                <a:spcPts val="0"/>
              </a:spcAft>
              <a:buNone/>
            </a:pPr>
            <a:r>
              <a:rPr lang="en">
                <a:solidFill>
                  <a:srgbClr val="055A62"/>
                </a:solidFill>
              </a:rPr>
              <a:t>  </a:t>
            </a:r>
            <a:endParaRPr>
              <a:solidFill>
                <a:srgbClr val="055A62"/>
              </a:solidFill>
            </a:endParaRPr>
          </a:p>
        </p:txBody>
      </p:sp>
      <p:sp>
        <p:nvSpPr>
          <p:cNvPr id="21" name="Picture Placeholder 16">
            <a:extLst>
              <a:ext uri="{FF2B5EF4-FFF2-40B4-BE49-F238E27FC236}">
                <a16:creationId xmlns:a16="http://schemas.microsoft.com/office/drawing/2014/main" id="{2FDAD63E-0027-4C4F-9246-5A82E597CF32}"/>
              </a:ext>
            </a:extLst>
          </p:cNvPr>
          <p:cNvSpPr>
            <a:spLocks noGrp="1"/>
          </p:cNvSpPr>
          <p:nvPr>
            <p:ph type="pic" sz="quarter" idx="12"/>
          </p:nvPr>
        </p:nvSpPr>
        <p:spPr>
          <a:xfrm>
            <a:off x="488950" y="3270907"/>
            <a:ext cx="1834295" cy="1294520"/>
          </a:xfrm>
          <a:prstGeom prst="rect">
            <a:avLst/>
          </a:prstGeom>
        </p:spPr>
        <p:txBody>
          <a:bodyPr/>
          <a:lstStyle/>
          <a:p>
            <a:r>
              <a:rPr lang="en-US"/>
              <a:t>Click icon to add picture</a:t>
            </a:r>
            <a:endParaRPr lang="en-GB"/>
          </a:p>
        </p:txBody>
      </p:sp>
      <p:sp>
        <p:nvSpPr>
          <p:cNvPr id="22" name="Holder 2">
            <a:extLst>
              <a:ext uri="{FF2B5EF4-FFF2-40B4-BE49-F238E27FC236}">
                <a16:creationId xmlns:a16="http://schemas.microsoft.com/office/drawing/2014/main" id="{738EF6F7-EBD3-47EF-AE9A-BDFA3628642D}"/>
              </a:ext>
            </a:extLst>
          </p:cNvPr>
          <p:cNvSpPr>
            <a:spLocks noGrp="1"/>
          </p:cNvSpPr>
          <p:nvPr>
            <p:ph type="ftr" sz="quarter" idx="5"/>
          </p:nvPr>
        </p:nvSpPr>
        <p:spPr>
          <a:xfrm>
            <a:off x="3108960" y="4783455"/>
            <a:ext cx="2926080" cy="257175"/>
          </a:xfrm>
          <a:prstGeom prst="rect">
            <a:avLst/>
          </a:prstGeom>
        </p:spPr>
        <p:txBody>
          <a:bodyPr lIns="0" tIns="0" rIns="0" bIns="0"/>
          <a:lstStyle>
            <a:lvl1pPr algn="ctr">
              <a:defRPr>
                <a:solidFill>
                  <a:schemeClr val="tx1">
                    <a:tint val="75000"/>
                  </a:schemeClr>
                </a:solidFill>
              </a:defRPr>
            </a:lvl1pPr>
          </a:lstStyle>
          <a:p>
            <a:endParaRPr/>
          </a:p>
        </p:txBody>
      </p:sp>
      <p:sp>
        <p:nvSpPr>
          <p:cNvPr id="23" name="Holder 3">
            <a:extLst>
              <a:ext uri="{FF2B5EF4-FFF2-40B4-BE49-F238E27FC236}">
                <a16:creationId xmlns:a16="http://schemas.microsoft.com/office/drawing/2014/main" id="{4ED3D8C5-E9F9-4AF6-B6CA-03EDC7261957}"/>
              </a:ext>
            </a:extLst>
          </p:cNvPr>
          <p:cNvSpPr>
            <a:spLocks noGrp="1"/>
          </p:cNvSpPr>
          <p:nvPr>
            <p:ph type="dt" sz="half" idx="6"/>
          </p:nvPr>
        </p:nvSpPr>
        <p:spPr>
          <a:xfrm>
            <a:off x="457200" y="4783455"/>
            <a:ext cx="2103120" cy="257175"/>
          </a:xfrm>
          <a:prstGeom prst="rect">
            <a:avLst/>
          </a:prstGeom>
        </p:spPr>
        <p:txBody>
          <a:bodyPr lIns="0" tIns="0" rIns="0" bIns="0"/>
          <a:lstStyle>
            <a:lvl1pPr algn="l">
              <a:defRPr>
                <a:solidFill>
                  <a:schemeClr val="tx1">
                    <a:tint val="75000"/>
                  </a:schemeClr>
                </a:solidFill>
              </a:defRPr>
            </a:lvl1pPr>
          </a:lstStyle>
          <a:p>
            <a:fld id="{1D8BD707-D9CF-40AE-B4C6-C98DA3205C09}" type="datetimeFigureOut">
              <a:rPr lang="en-US"/>
              <a:t>10/30/2023</a:t>
            </a:fld>
            <a:endParaRPr lang="en-US"/>
          </a:p>
        </p:txBody>
      </p:sp>
      <p:sp>
        <p:nvSpPr>
          <p:cNvPr id="24" name="Holder 4">
            <a:extLst>
              <a:ext uri="{FF2B5EF4-FFF2-40B4-BE49-F238E27FC236}">
                <a16:creationId xmlns:a16="http://schemas.microsoft.com/office/drawing/2014/main" id="{11707088-E728-4252-A27A-9CE09E5F7DDA}"/>
              </a:ext>
            </a:extLst>
          </p:cNvPr>
          <p:cNvSpPr>
            <a:spLocks noGrp="1"/>
          </p:cNvSpPr>
          <p:nvPr>
            <p:ph type="sldNum" sz="quarter" idx="7"/>
          </p:nvPr>
        </p:nvSpPr>
        <p:spPr>
          <a:xfrm>
            <a:off x="6583680" y="4783455"/>
            <a:ext cx="2103120" cy="257175"/>
          </a:xfrm>
          <a:prstGeom prst="rect">
            <a:avLst/>
          </a:prstGeom>
        </p:spPr>
        <p:txBody>
          <a:bodyPr lIns="0" tIns="0" rIns="0" bIns="0"/>
          <a:lstStyle>
            <a:lvl1pPr algn="r">
              <a:defRPr>
                <a:solidFill>
                  <a:schemeClr val="tx1">
                    <a:tint val="75000"/>
                  </a:schemeClr>
                </a:solidFill>
              </a:defRPr>
            </a:lvl1pPr>
          </a:lstStyle>
          <a:p>
            <a:fld id="{B6F15528-21DE-4FAA-801E-634DDDAF4B2B}" type="slidenum">
              <a:t>‹#›</a:t>
            </a:fld>
            <a:endParaRPr/>
          </a:p>
        </p:txBody>
      </p:sp>
      <p:sp>
        <p:nvSpPr>
          <p:cNvPr id="25" name="Google Shape;13;p3">
            <a:extLst>
              <a:ext uri="{FF2B5EF4-FFF2-40B4-BE49-F238E27FC236}">
                <a16:creationId xmlns:a16="http://schemas.microsoft.com/office/drawing/2014/main" id="{C2EBF84C-0AEC-422D-BE44-DE45ED822E9B}"/>
              </a:ext>
            </a:extLst>
          </p:cNvPr>
          <p:cNvSpPr/>
          <p:nvPr/>
        </p:nvSpPr>
        <p:spPr>
          <a:xfrm>
            <a:off x="-125" y="4724100"/>
            <a:ext cx="9144000" cy="419400"/>
          </a:xfrm>
          <a:prstGeom prst="rect">
            <a:avLst/>
          </a:prstGeom>
          <a:solidFill>
            <a:srgbClr val="00214C"/>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pic>
        <p:nvPicPr>
          <p:cNvPr id="26" name="Google Shape;14;p3">
            <a:extLst>
              <a:ext uri="{FF2B5EF4-FFF2-40B4-BE49-F238E27FC236}">
                <a16:creationId xmlns:a16="http://schemas.microsoft.com/office/drawing/2014/main" id="{9EEE128B-7153-4525-AC71-A3C496567CBC}"/>
              </a:ext>
            </a:extLst>
          </p:cNvPr>
          <p:cNvPicPr preferRelativeResize="0"/>
          <p:nvPr/>
        </p:nvPicPr>
        <p:blipFill rotWithShape="1">
          <a:blip r:embed="rId2">
            <a:alphaModFix/>
          </a:blip>
          <a:srcRect t="-1093" b="85609"/>
          <a:stretch/>
        </p:blipFill>
        <p:spPr>
          <a:xfrm>
            <a:off x="3280088" y="4812300"/>
            <a:ext cx="2583575" cy="331202"/>
          </a:xfrm>
          <a:prstGeom prst="rect">
            <a:avLst/>
          </a:prstGeom>
          <a:noFill/>
          <a:ln>
            <a:noFill/>
          </a:ln>
        </p:spPr>
      </p:pic>
      <p:sp>
        <p:nvSpPr>
          <p:cNvPr id="3" name="Text Placeholder 2">
            <a:extLst>
              <a:ext uri="{FF2B5EF4-FFF2-40B4-BE49-F238E27FC236}">
                <a16:creationId xmlns:a16="http://schemas.microsoft.com/office/drawing/2014/main" id="{46939697-33F6-4539-96FA-4A43C809FE1D}"/>
              </a:ext>
            </a:extLst>
          </p:cNvPr>
          <p:cNvSpPr>
            <a:spLocks noGrp="1"/>
          </p:cNvSpPr>
          <p:nvPr>
            <p:ph type="body" sz="quarter" idx="13" hasCustomPrompt="1"/>
          </p:nvPr>
        </p:nvSpPr>
        <p:spPr>
          <a:xfrm>
            <a:off x="2560320" y="427574"/>
            <a:ext cx="5880100" cy="449262"/>
          </a:xfrm>
          <a:prstGeom prst="rect">
            <a:avLst/>
          </a:prstGeom>
        </p:spPr>
        <p:txBody>
          <a:bodyPr/>
          <a:lstStyle>
            <a:lvl1pPr>
              <a:defRPr sz="2400">
                <a:solidFill>
                  <a:schemeClr val="tx2"/>
                </a:solidFill>
                <a:latin typeface="+mj-lt"/>
              </a:defRPr>
            </a:lvl1pPr>
          </a:lstStyle>
          <a:p>
            <a:pPr lvl="0"/>
            <a:r>
              <a:rPr lang="en-US" dirty="0"/>
              <a:t>CLICK TO ENTER TITLE</a:t>
            </a:r>
            <a:endParaRPr lang="en-GB" dirty="0"/>
          </a:p>
        </p:txBody>
      </p:sp>
      <p:sp>
        <p:nvSpPr>
          <p:cNvPr id="5" name="Text Placeholder 4">
            <a:extLst>
              <a:ext uri="{FF2B5EF4-FFF2-40B4-BE49-F238E27FC236}">
                <a16:creationId xmlns:a16="http://schemas.microsoft.com/office/drawing/2014/main" id="{09C671BC-B922-482B-86DD-BCA87D715560}"/>
              </a:ext>
            </a:extLst>
          </p:cNvPr>
          <p:cNvSpPr>
            <a:spLocks noGrp="1"/>
          </p:cNvSpPr>
          <p:nvPr>
            <p:ph type="body" sz="quarter" idx="14" hasCustomPrompt="1"/>
          </p:nvPr>
        </p:nvSpPr>
        <p:spPr>
          <a:xfrm>
            <a:off x="2560320" y="1035509"/>
            <a:ext cx="5880100" cy="3481388"/>
          </a:xfrm>
          <a:prstGeom prst="rect">
            <a:avLst/>
          </a:prstGeom>
        </p:spPr>
        <p:txBody>
          <a:bodyPr/>
          <a:lstStyle>
            <a:lvl1pPr marL="285750" indent="-285750">
              <a:buFont typeface="Arial" panose="020B0604020202020204" pitchFamily="34" charset="0"/>
              <a:buChar char="•"/>
              <a:defRPr sz="1400">
                <a:solidFill>
                  <a:schemeClr val="tx2"/>
                </a:solidFill>
              </a:defRPr>
            </a:lvl1pPr>
          </a:lstStyle>
          <a:p>
            <a:pPr lvl="0"/>
            <a:r>
              <a:rPr lang="en-US" dirty="0"/>
              <a:t>Enter text body</a:t>
            </a:r>
            <a:endParaRPr lang="en-GB" dirty="0"/>
          </a:p>
        </p:txBody>
      </p:sp>
    </p:spTree>
    <p:extLst>
      <p:ext uri="{BB962C8B-B14F-4D97-AF65-F5344CB8AC3E}">
        <p14:creationId xmlns:p14="http://schemas.microsoft.com/office/powerpoint/2010/main" val="1671921193"/>
      </p:ext>
    </p:extLst>
  </p:cSld>
  <p:clrMapOvr>
    <a:masterClrMapping/>
  </p:clrMapOvr>
</p:sldLayout>
</file>

<file path=ppt/slideLayouts/slideLayout10.xml><?xml version="1.0" encoding="utf-8"?>
<p:sldLayout xmlns:a="http://schemas.openxmlformats.org/drawingml/2006/main" xmlns:r="http://schemas.openxmlformats.org/officeDocument/2006/relationships" xmlns:p="http://schemas.openxmlformats.org/presentationml/2006/main" preserve="1" userDrawn="1">
  <p:cSld name="Bullets and Images right">
    <p:spTree>
      <p:nvGrpSpPr>
        <p:cNvPr id="1" name=""/>
        <p:cNvGrpSpPr/>
        <p:nvPr/>
      </p:nvGrpSpPr>
      <p:grpSpPr>
        <a:xfrm>
          <a:off x="0" y="0"/>
          <a:ext cx="0" cy="0"/>
          <a:chOff x="0" y="0"/>
          <a:chExt cx="0" cy="0"/>
        </a:xfrm>
      </p:grpSpPr>
      <p:sp>
        <p:nvSpPr>
          <p:cNvPr id="13" name="Google Shape;128;p15">
            <a:extLst>
              <a:ext uri="{FF2B5EF4-FFF2-40B4-BE49-F238E27FC236}">
                <a16:creationId xmlns:a16="http://schemas.microsoft.com/office/drawing/2014/main" id="{9E5875F7-5942-4F22-8841-DC58FA9B3F54}"/>
              </a:ext>
            </a:extLst>
          </p:cNvPr>
          <p:cNvSpPr/>
          <p:nvPr/>
        </p:nvSpPr>
        <p:spPr>
          <a:xfrm>
            <a:off x="6775450" y="2946400"/>
            <a:ext cx="1840800" cy="125527"/>
          </a:xfrm>
          <a:prstGeom prst="rect">
            <a:avLst/>
          </a:prstGeom>
          <a:solidFill>
            <a:srgbClr val="055A62"/>
          </a:solidFill>
          <a:ln>
            <a:noFill/>
          </a:ln>
        </p:spPr>
        <p:txBody>
          <a:bodyPr spcFirstLastPara="1" wrap="square" lIns="91425" tIns="91425" rIns="91425" bIns="91425" anchor="ctr" anchorCtr="0">
            <a:noAutofit/>
          </a:bodyPr>
          <a:lstStyle/>
          <a:p>
            <a:pPr marL="0" lvl="0" indent="0" algn="l" rtl="0">
              <a:spcBef>
                <a:spcPts val="0"/>
              </a:spcBef>
              <a:spcAft>
                <a:spcPts val="0"/>
              </a:spcAft>
              <a:buNone/>
            </a:pPr>
            <a:r>
              <a:rPr lang="en">
                <a:solidFill>
                  <a:srgbClr val="055A62"/>
                </a:solidFill>
              </a:rPr>
              <a:t>  </a:t>
            </a:r>
            <a:endParaRPr>
              <a:solidFill>
                <a:srgbClr val="055A62"/>
              </a:solidFill>
            </a:endParaRPr>
          </a:p>
        </p:txBody>
      </p:sp>
      <p:sp>
        <p:nvSpPr>
          <p:cNvPr id="14" name="Google Shape;129;p15">
            <a:extLst>
              <a:ext uri="{FF2B5EF4-FFF2-40B4-BE49-F238E27FC236}">
                <a16:creationId xmlns:a16="http://schemas.microsoft.com/office/drawing/2014/main" id="{8DEF1E03-6E69-48B3-83CE-48E8B69AFD74}"/>
              </a:ext>
            </a:extLst>
          </p:cNvPr>
          <p:cNvSpPr/>
          <p:nvPr/>
        </p:nvSpPr>
        <p:spPr>
          <a:xfrm>
            <a:off x="6775450" y="1471447"/>
            <a:ext cx="1840800" cy="108830"/>
          </a:xfrm>
          <a:prstGeom prst="rect">
            <a:avLst/>
          </a:prstGeom>
          <a:solidFill>
            <a:srgbClr val="055A62"/>
          </a:solidFill>
          <a:ln>
            <a:noFill/>
          </a:ln>
        </p:spPr>
        <p:txBody>
          <a:bodyPr spcFirstLastPara="1" wrap="square" lIns="91425" tIns="91425" rIns="91425" bIns="91425" anchor="ctr" anchorCtr="0">
            <a:noAutofit/>
          </a:bodyPr>
          <a:lstStyle/>
          <a:p>
            <a:pPr marL="0" lvl="0" indent="0" algn="l" rtl="0">
              <a:spcBef>
                <a:spcPts val="0"/>
              </a:spcBef>
              <a:spcAft>
                <a:spcPts val="0"/>
              </a:spcAft>
              <a:buNone/>
            </a:pPr>
            <a:r>
              <a:rPr lang="en">
                <a:solidFill>
                  <a:srgbClr val="055A62"/>
                </a:solidFill>
              </a:rPr>
              <a:t>  </a:t>
            </a:r>
            <a:endParaRPr>
              <a:solidFill>
                <a:srgbClr val="055A62"/>
              </a:solidFill>
            </a:endParaRPr>
          </a:p>
        </p:txBody>
      </p:sp>
      <p:sp>
        <p:nvSpPr>
          <p:cNvPr id="17" name="Picture Placeholder 16">
            <a:extLst>
              <a:ext uri="{FF2B5EF4-FFF2-40B4-BE49-F238E27FC236}">
                <a16:creationId xmlns:a16="http://schemas.microsoft.com/office/drawing/2014/main" id="{BD4189AD-7F1D-4733-9A0C-BC95C916CF4E}"/>
              </a:ext>
            </a:extLst>
          </p:cNvPr>
          <p:cNvSpPr>
            <a:spLocks noGrp="1"/>
          </p:cNvSpPr>
          <p:nvPr>
            <p:ph type="pic" sz="quarter" idx="10"/>
          </p:nvPr>
        </p:nvSpPr>
        <p:spPr>
          <a:xfrm>
            <a:off x="6775449" y="235558"/>
            <a:ext cx="1834295" cy="1294520"/>
          </a:xfrm>
          <a:prstGeom prst="rect">
            <a:avLst/>
          </a:prstGeom>
        </p:spPr>
        <p:txBody>
          <a:bodyPr/>
          <a:lstStyle/>
          <a:p>
            <a:r>
              <a:rPr lang="en-US"/>
              <a:t>Click icon to add picture</a:t>
            </a:r>
            <a:endParaRPr lang="en-GB"/>
          </a:p>
        </p:txBody>
      </p:sp>
      <p:sp>
        <p:nvSpPr>
          <p:cNvPr id="18" name="Picture Placeholder 16">
            <a:extLst>
              <a:ext uri="{FF2B5EF4-FFF2-40B4-BE49-F238E27FC236}">
                <a16:creationId xmlns:a16="http://schemas.microsoft.com/office/drawing/2014/main" id="{B71244A5-86C3-4685-AAFD-ADF38187CEAF}"/>
              </a:ext>
            </a:extLst>
          </p:cNvPr>
          <p:cNvSpPr>
            <a:spLocks noGrp="1"/>
          </p:cNvSpPr>
          <p:nvPr>
            <p:ph type="pic" sz="quarter" idx="11"/>
          </p:nvPr>
        </p:nvSpPr>
        <p:spPr>
          <a:xfrm>
            <a:off x="6775450" y="1708904"/>
            <a:ext cx="1834295" cy="1294520"/>
          </a:xfrm>
          <a:prstGeom prst="rect">
            <a:avLst/>
          </a:prstGeom>
        </p:spPr>
        <p:txBody>
          <a:bodyPr/>
          <a:lstStyle/>
          <a:p>
            <a:r>
              <a:rPr lang="en-US"/>
              <a:t>Click icon to add picture</a:t>
            </a:r>
            <a:endParaRPr lang="en-GB"/>
          </a:p>
        </p:txBody>
      </p:sp>
      <p:sp>
        <p:nvSpPr>
          <p:cNvPr id="20" name="Google Shape;128;p15">
            <a:extLst>
              <a:ext uri="{FF2B5EF4-FFF2-40B4-BE49-F238E27FC236}">
                <a16:creationId xmlns:a16="http://schemas.microsoft.com/office/drawing/2014/main" id="{DEE6073E-F0AF-475E-A4C4-21198A177BE9}"/>
              </a:ext>
            </a:extLst>
          </p:cNvPr>
          <p:cNvSpPr/>
          <p:nvPr/>
        </p:nvSpPr>
        <p:spPr>
          <a:xfrm flipV="1">
            <a:off x="6781800" y="4421353"/>
            <a:ext cx="1840645" cy="113016"/>
          </a:xfrm>
          <a:prstGeom prst="rect">
            <a:avLst/>
          </a:prstGeom>
          <a:solidFill>
            <a:srgbClr val="055A62"/>
          </a:solidFill>
          <a:ln>
            <a:noFill/>
          </a:ln>
        </p:spPr>
        <p:txBody>
          <a:bodyPr spcFirstLastPara="1" wrap="square" lIns="91425" tIns="91425" rIns="91425" bIns="91425" anchor="ctr" anchorCtr="0">
            <a:noAutofit/>
          </a:bodyPr>
          <a:lstStyle/>
          <a:p>
            <a:pPr marL="0" lvl="0" indent="0" algn="l" rtl="0">
              <a:spcBef>
                <a:spcPts val="0"/>
              </a:spcBef>
              <a:spcAft>
                <a:spcPts val="0"/>
              </a:spcAft>
              <a:buNone/>
            </a:pPr>
            <a:r>
              <a:rPr lang="en">
                <a:solidFill>
                  <a:srgbClr val="055A62"/>
                </a:solidFill>
              </a:rPr>
              <a:t>  </a:t>
            </a:r>
            <a:endParaRPr>
              <a:solidFill>
                <a:srgbClr val="055A62"/>
              </a:solidFill>
            </a:endParaRPr>
          </a:p>
        </p:txBody>
      </p:sp>
      <p:sp>
        <p:nvSpPr>
          <p:cNvPr id="21" name="Picture Placeholder 16">
            <a:extLst>
              <a:ext uri="{FF2B5EF4-FFF2-40B4-BE49-F238E27FC236}">
                <a16:creationId xmlns:a16="http://schemas.microsoft.com/office/drawing/2014/main" id="{2FDAD63E-0027-4C4F-9246-5A82E597CF32}"/>
              </a:ext>
            </a:extLst>
          </p:cNvPr>
          <p:cNvSpPr>
            <a:spLocks noGrp="1"/>
          </p:cNvSpPr>
          <p:nvPr>
            <p:ph type="pic" sz="quarter" idx="12"/>
          </p:nvPr>
        </p:nvSpPr>
        <p:spPr>
          <a:xfrm>
            <a:off x="6781800" y="3180494"/>
            <a:ext cx="1835150" cy="1294520"/>
          </a:xfrm>
          <a:prstGeom prst="rect">
            <a:avLst/>
          </a:prstGeom>
        </p:spPr>
        <p:txBody>
          <a:bodyPr/>
          <a:lstStyle/>
          <a:p>
            <a:r>
              <a:rPr lang="en-US"/>
              <a:t>Click icon to add picture</a:t>
            </a:r>
            <a:endParaRPr lang="en-GB"/>
          </a:p>
        </p:txBody>
      </p:sp>
      <p:sp>
        <p:nvSpPr>
          <p:cNvPr id="22" name="Holder 2">
            <a:extLst>
              <a:ext uri="{FF2B5EF4-FFF2-40B4-BE49-F238E27FC236}">
                <a16:creationId xmlns:a16="http://schemas.microsoft.com/office/drawing/2014/main" id="{738EF6F7-EBD3-47EF-AE9A-BDFA3628642D}"/>
              </a:ext>
            </a:extLst>
          </p:cNvPr>
          <p:cNvSpPr>
            <a:spLocks noGrp="1"/>
          </p:cNvSpPr>
          <p:nvPr>
            <p:ph type="ftr" sz="quarter" idx="5"/>
          </p:nvPr>
        </p:nvSpPr>
        <p:spPr>
          <a:xfrm>
            <a:off x="3108960" y="4783455"/>
            <a:ext cx="2926080" cy="257175"/>
          </a:xfrm>
          <a:prstGeom prst="rect">
            <a:avLst/>
          </a:prstGeom>
        </p:spPr>
        <p:txBody>
          <a:bodyPr lIns="0" tIns="0" rIns="0" bIns="0"/>
          <a:lstStyle>
            <a:lvl1pPr algn="ctr">
              <a:defRPr>
                <a:solidFill>
                  <a:schemeClr val="tx1">
                    <a:tint val="75000"/>
                  </a:schemeClr>
                </a:solidFill>
              </a:defRPr>
            </a:lvl1pPr>
          </a:lstStyle>
          <a:p>
            <a:endParaRPr/>
          </a:p>
        </p:txBody>
      </p:sp>
      <p:sp>
        <p:nvSpPr>
          <p:cNvPr id="23" name="Holder 3">
            <a:extLst>
              <a:ext uri="{FF2B5EF4-FFF2-40B4-BE49-F238E27FC236}">
                <a16:creationId xmlns:a16="http://schemas.microsoft.com/office/drawing/2014/main" id="{4ED3D8C5-E9F9-4AF6-B6CA-03EDC7261957}"/>
              </a:ext>
            </a:extLst>
          </p:cNvPr>
          <p:cNvSpPr>
            <a:spLocks noGrp="1"/>
          </p:cNvSpPr>
          <p:nvPr>
            <p:ph type="dt" sz="half" idx="6"/>
          </p:nvPr>
        </p:nvSpPr>
        <p:spPr>
          <a:xfrm>
            <a:off x="457200" y="4783455"/>
            <a:ext cx="2103120" cy="257175"/>
          </a:xfrm>
          <a:prstGeom prst="rect">
            <a:avLst/>
          </a:prstGeom>
        </p:spPr>
        <p:txBody>
          <a:bodyPr lIns="0" tIns="0" rIns="0" bIns="0"/>
          <a:lstStyle>
            <a:lvl1pPr algn="l">
              <a:defRPr>
                <a:solidFill>
                  <a:schemeClr val="tx1">
                    <a:tint val="75000"/>
                  </a:schemeClr>
                </a:solidFill>
              </a:defRPr>
            </a:lvl1pPr>
          </a:lstStyle>
          <a:p>
            <a:fld id="{1D8BD707-D9CF-40AE-B4C6-C98DA3205C09}" type="datetimeFigureOut">
              <a:rPr lang="en-US"/>
              <a:t>10/30/2023</a:t>
            </a:fld>
            <a:endParaRPr lang="en-US"/>
          </a:p>
        </p:txBody>
      </p:sp>
      <p:sp>
        <p:nvSpPr>
          <p:cNvPr id="24" name="Holder 4">
            <a:extLst>
              <a:ext uri="{FF2B5EF4-FFF2-40B4-BE49-F238E27FC236}">
                <a16:creationId xmlns:a16="http://schemas.microsoft.com/office/drawing/2014/main" id="{11707088-E728-4252-A27A-9CE09E5F7DDA}"/>
              </a:ext>
            </a:extLst>
          </p:cNvPr>
          <p:cNvSpPr>
            <a:spLocks noGrp="1"/>
          </p:cNvSpPr>
          <p:nvPr>
            <p:ph type="sldNum" sz="quarter" idx="7"/>
          </p:nvPr>
        </p:nvSpPr>
        <p:spPr>
          <a:xfrm>
            <a:off x="6583680" y="4783455"/>
            <a:ext cx="2103120" cy="257175"/>
          </a:xfrm>
          <a:prstGeom prst="rect">
            <a:avLst/>
          </a:prstGeom>
        </p:spPr>
        <p:txBody>
          <a:bodyPr lIns="0" tIns="0" rIns="0" bIns="0"/>
          <a:lstStyle>
            <a:lvl1pPr algn="r">
              <a:defRPr>
                <a:solidFill>
                  <a:schemeClr val="tx1">
                    <a:tint val="75000"/>
                  </a:schemeClr>
                </a:solidFill>
              </a:defRPr>
            </a:lvl1pPr>
          </a:lstStyle>
          <a:p>
            <a:fld id="{B6F15528-21DE-4FAA-801E-634DDDAF4B2B}" type="slidenum">
              <a:t>‹#›</a:t>
            </a:fld>
            <a:endParaRPr/>
          </a:p>
        </p:txBody>
      </p:sp>
      <p:sp>
        <p:nvSpPr>
          <p:cNvPr id="25" name="Google Shape;13;p3">
            <a:extLst>
              <a:ext uri="{FF2B5EF4-FFF2-40B4-BE49-F238E27FC236}">
                <a16:creationId xmlns:a16="http://schemas.microsoft.com/office/drawing/2014/main" id="{C2EBF84C-0AEC-422D-BE44-DE45ED822E9B}"/>
              </a:ext>
            </a:extLst>
          </p:cNvPr>
          <p:cNvSpPr/>
          <p:nvPr/>
        </p:nvSpPr>
        <p:spPr>
          <a:xfrm>
            <a:off x="-125" y="4724100"/>
            <a:ext cx="9144000" cy="419400"/>
          </a:xfrm>
          <a:prstGeom prst="rect">
            <a:avLst/>
          </a:prstGeom>
          <a:solidFill>
            <a:srgbClr val="00214C"/>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pic>
        <p:nvPicPr>
          <p:cNvPr id="26" name="Google Shape;14;p3">
            <a:extLst>
              <a:ext uri="{FF2B5EF4-FFF2-40B4-BE49-F238E27FC236}">
                <a16:creationId xmlns:a16="http://schemas.microsoft.com/office/drawing/2014/main" id="{9EEE128B-7153-4525-AC71-A3C496567CBC}"/>
              </a:ext>
            </a:extLst>
          </p:cNvPr>
          <p:cNvPicPr preferRelativeResize="0"/>
          <p:nvPr/>
        </p:nvPicPr>
        <p:blipFill rotWithShape="1">
          <a:blip r:embed="rId2">
            <a:alphaModFix/>
          </a:blip>
          <a:srcRect t="-1093" b="85609"/>
          <a:stretch/>
        </p:blipFill>
        <p:spPr>
          <a:xfrm>
            <a:off x="3280088" y="4812300"/>
            <a:ext cx="2583575" cy="331202"/>
          </a:xfrm>
          <a:prstGeom prst="rect">
            <a:avLst/>
          </a:prstGeom>
          <a:noFill/>
          <a:ln>
            <a:noFill/>
          </a:ln>
        </p:spPr>
      </p:pic>
      <p:sp>
        <p:nvSpPr>
          <p:cNvPr id="27" name="Google Shape;144;p16">
            <a:extLst>
              <a:ext uri="{FF2B5EF4-FFF2-40B4-BE49-F238E27FC236}">
                <a16:creationId xmlns:a16="http://schemas.microsoft.com/office/drawing/2014/main" id="{D5913989-2F0E-4B21-812F-75DE9AE629D5}"/>
              </a:ext>
            </a:extLst>
          </p:cNvPr>
          <p:cNvSpPr/>
          <p:nvPr userDrawn="1"/>
        </p:nvSpPr>
        <p:spPr>
          <a:xfrm>
            <a:off x="415325" y="415200"/>
            <a:ext cx="778200" cy="18300"/>
          </a:xfrm>
          <a:prstGeom prst="rect">
            <a:avLst/>
          </a:prstGeom>
          <a:solidFill>
            <a:srgbClr val="055A62"/>
          </a:solidFill>
          <a:ln>
            <a:noFill/>
          </a:ln>
        </p:spPr>
        <p:txBody>
          <a:bodyPr spcFirstLastPara="1" wrap="square" lIns="91425" tIns="91425" rIns="91425" bIns="91425" anchor="ctr" anchorCtr="0">
            <a:noAutofit/>
          </a:bodyPr>
          <a:lstStyle/>
          <a:p>
            <a:pPr marL="0" lvl="0" indent="0" algn="l" rtl="0">
              <a:spcBef>
                <a:spcPts val="0"/>
              </a:spcBef>
              <a:spcAft>
                <a:spcPts val="0"/>
              </a:spcAft>
              <a:buNone/>
            </a:pPr>
            <a:r>
              <a:rPr lang="en">
                <a:solidFill>
                  <a:srgbClr val="055A62"/>
                </a:solidFill>
              </a:rPr>
              <a:t>  </a:t>
            </a:r>
            <a:endParaRPr>
              <a:solidFill>
                <a:srgbClr val="055A62"/>
              </a:solidFill>
            </a:endParaRPr>
          </a:p>
        </p:txBody>
      </p:sp>
      <p:sp>
        <p:nvSpPr>
          <p:cNvPr id="28" name="Google Shape;145;p16">
            <a:extLst>
              <a:ext uri="{FF2B5EF4-FFF2-40B4-BE49-F238E27FC236}">
                <a16:creationId xmlns:a16="http://schemas.microsoft.com/office/drawing/2014/main" id="{1F6071A2-E446-4D4A-998D-2DEEE56ABF10}"/>
              </a:ext>
            </a:extLst>
          </p:cNvPr>
          <p:cNvSpPr/>
          <p:nvPr userDrawn="1"/>
        </p:nvSpPr>
        <p:spPr>
          <a:xfrm>
            <a:off x="415325" y="887950"/>
            <a:ext cx="778200" cy="18300"/>
          </a:xfrm>
          <a:prstGeom prst="rect">
            <a:avLst/>
          </a:prstGeom>
          <a:solidFill>
            <a:srgbClr val="055A62"/>
          </a:solidFill>
          <a:ln>
            <a:noFill/>
          </a:ln>
        </p:spPr>
        <p:txBody>
          <a:bodyPr spcFirstLastPara="1" wrap="square" lIns="91425" tIns="91425" rIns="91425" bIns="91425" anchor="ctr" anchorCtr="0">
            <a:noAutofit/>
          </a:bodyPr>
          <a:lstStyle/>
          <a:p>
            <a:pPr marL="0" lvl="0" indent="0" algn="l" rtl="0">
              <a:spcBef>
                <a:spcPts val="0"/>
              </a:spcBef>
              <a:spcAft>
                <a:spcPts val="0"/>
              </a:spcAft>
              <a:buNone/>
            </a:pPr>
            <a:r>
              <a:rPr lang="en">
                <a:solidFill>
                  <a:srgbClr val="055A62"/>
                </a:solidFill>
              </a:rPr>
              <a:t>  </a:t>
            </a:r>
            <a:endParaRPr>
              <a:solidFill>
                <a:srgbClr val="055A62"/>
              </a:solidFill>
            </a:endParaRPr>
          </a:p>
        </p:txBody>
      </p:sp>
      <p:sp>
        <p:nvSpPr>
          <p:cNvPr id="29" name="Text Placeholder 2">
            <a:extLst>
              <a:ext uri="{FF2B5EF4-FFF2-40B4-BE49-F238E27FC236}">
                <a16:creationId xmlns:a16="http://schemas.microsoft.com/office/drawing/2014/main" id="{2147CFA5-8DA7-499B-AA8B-86FE10A551BA}"/>
              </a:ext>
            </a:extLst>
          </p:cNvPr>
          <p:cNvSpPr>
            <a:spLocks noGrp="1"/>
          </p:cNvSpPr>
          <p:nvPr>
            <p:ph type="body" sz="quarter" idx="13" hasCustomPrompt="1"/>
          </p:nvPr>
        </p:nvSpPr>
        <p:spPr>
          <a:xfrm>
            <a:off x="293370" y="428213"/>
            <a:ext cx="5880100" cy="449262"/>
          </a:xfrm>
          <a:prstGeom prst="rect">
            <a:avLst/>
          </a:prstGeom>
        </p:spPr>
        <p:txBody>
          <a:bodyPr/>
          <a:lstStyle>
            <a:lvl1pPr>
              <a:defRPr sz="2400">
                <a:solidFill>
                  <a:schemeClr val="tx2"/>
                </a:solidFill>
                <a:latin typeface="+mj-lt"/>
              </a:defRPr>
            </a:lvl1pPr>
          </a:lstStyle>
          <a:p>
            <a:pPr lvl="0"/>
            <a:r>
              <a:rPr lang="en-US" dirty="0"/>
              <a:t>CLICK TO ENTER TITLE</a:t>
            </a:r>
            <a:endParaRPr lang="en-GB" dirty="0"/>
          </a:p>
        </p:txBody>
      </p:sp>
      <p:sp>
        <p:nvSpPr>
          <p:cNvPr id="30" name="Text Placeholder 4">
            <a:extLst>
              <a:ext uri="{FF2B5EF4-FFF2-40B4-BE49-F238E27FC236}">
                <a16:creationId xmlns:a16="http://schemas.microsoft.com/office/drawing/2014/main" id="{A0F22A92-7C16-4388-B8D3-E7BC2F2AE1AB}"/>
              </a:ext>
            </a:extLst>
          </p:cNvPr>
          <p:cNvSpPr>
            <a:spLocks noGrp="1"/>
          </p:cNvSpPr>
          <p:nvPr>
            <p:ph type="body" sz="quarter" idx="14" hasCustomPrompt="1"/>
          </p:nvPr>
        </p:nvSpPr>
        <p:spPr>
          <a:xfrm>
            <a:off x="293370" y="1060093"/>
            <a:ext cx="5880100" cy="3481388"/>
          </a:xfrm>
          <a:prstGeom prst="rect">
            <a:avLst/>
          </a:prstGeom>
        </p:spPr>
        <p:txBody>
          <a:bodyPr/>
          <a:lstStyle>
            <a:lvl1pPr marL="285750" indent="-285750">
              <a:buFont typeface="Arial" panose="020B0604020202020204" pitchFamily="34" charset="0"/>
              <a:buChar char="•"/>
              <a:defRPr sz="1400">
                <a:solidFill>
                  <a:schemeClr val="tx2"/>
                </a:solidFill>
              </a:defRPr>
            </a:lvl1pPr>
          </a:lstStyle>
          <a:p>
            <a:pPr lvl="0"/>
            <a:r>
              <a:rPr lang="en-US" dirty="0"/>
              <a:t>Enter text body</a:t>
            </a:r>
            <a:endParaRPr lang="en-GB" dirty="0"/>
          </a:p>
        </p:txBody>
      </p:sp>
    </p:spTree>
    <p:extLst>
      <p:ext uri="{BB962C8B-B14F-4D97-AF65-F5344CB8AC3E}">
        <p14:creationId xmlns:p14="http://schemas.microsoft.com/office/powerpoint/2010/main" val="3694962555"/>
      </p:ext>
    </p:extLst>
  </p:cSld>
  <p:clrMapOvr>
    <a:masterClrMapping/>
  </p:clrMapOvr>
</p:sldLayout>
</file>

<file path=ppt/slideLayouts/slideLayout11.xml><?xml version="1.0" encoding="utf-8"?>
<p:sldLayout xmlns:a="http://schemas.openxmlformats.org/drawingml/2006/main" xmlns:r="http://schemas.openxmlformats.org/officeDocument/2006/relationships" xmlns:p="http://schemas.openxmlformats.org/presentationml/2006/main" preserve="1" userDrawn="1">
  <p:cSld name="Images Bottom">
    <p:spTree>
      <p:nvGrpSpPr>
        <p:cNvPr id="1" name=""/>
        <p:cNvGrpSpPr/>
        <p:nvPr/>
      </p:nvGrpSpPr>
      <p:grpSpPr>
        <a:xfrm>
          <a:off x="0" y="0"/>
          <a:ext cx="0" cy="0"/>
          <a:chOff x="0" y="0"/>
          <a:chExt cx="0" cy="0"/>
        </a:xfrm>
      </p:grpSpPr>
      <p:sp>
        <p:nvSpPr>
          <p:cNvPr id="20" name="Google Shape;135;p16">
            <a:extLst>
              <a:ext uri="{FF2B5EF4-FFF2-40B4-BE49-F238E27FC236}">
                <a16:creationId xmlns:a16="http://schemas.microsoft.com/office/drawing/2014/main" id="{E9273E5D-0747-48E3-876E-6D5B74277189}"/>
              </a:ext>
            </a:extLst>
          </p:cNvPr>
          <p:cNvSpPr/>
          <p:nvPr/>
        </p:nvSpPr>
        <p:spPr>
          <a:xfrm>
            <a:off x="5938800" y="1033500"/>
            <a:ext cx="2790000" cy="2338350"/>
          </a:xfrm>
          <a:prstGeom prst="rect">
            <a:avLst/>
          </a:prstGeom>
          <a:solidFill>
            <a:srgbClr val="EFE9E5"/>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26" name="Google Shape;141;p16">
            <a:extLst>
              <a:ext uri="{FF2B5EF4-FFF2-40B4-BE49-F238E27FC236}">
                <a16:creationId xmlns:a16="http://schemas.microsoft.com/office/drawing/2014/main" id="{39872672-1A07-4124-B3AD-825934E706B9}"/>
              </a:ext>
            </a:extLst>
          </p:cNvPr>
          <p:cNvSpPr/>
          <p:nvPr/>
        </p:nvSpPr>
        <p:spPr>
          <a:xfrm>
            <a:off x="0" y="3482800"/>
            <a:ext cx="9144000" cy="1660700"/>
          </a:xfrm>
          <a:prstGeom prst="rect">
            <a:avLst/>
          </a:prstGeom>
          <a:solidFill>
            <a:srgbClr val="055A62"/>
          </a:solidFill>
          <a:ln>
            <a:noFill/>
          </a:ln>
        </p:spPr>
        <p:txBody>
          <a:bodyPr spcFirstLastPara="1" wrap="square" lIns="91425" tIns="91425" rIns="91425" bIns="91425" anchor="ctr" anchorCtr="0">
            <a:noAutofit/>
          </a:bodyPr>
          <a:lstStyle/>
          <a:p>
            <a:pPr marL="0" lvl="0" indent="0" algn="l" rtl="0">
              <a:spcBef>
                <a:spcPts val="0"/>
              </a:spcBef>
              <a:spcAft>
                <a:spcPts val="0"/>
              </a:spcAft>
              <a:buNone/>
            </a:pPr>
            <a:r>
              <a:rPr lang="en">
                <a:solidFill>
                  <a:srgbClr val="055A62"/>
                </a:solidFill>
              </a:rPr>
              <a:t>  </a:t>
            </a:r>
            <a:endParaRPr>
              <a:solidFill>
                <a:srgbClr val="055A62"/>
              </a:solidFill>
            </a:endParaRPr>
          </a:p>
        </p:txBody>
      </p:sp>
      <p:sp>
        <p:nvSpPr>
          <p:cNvPr id="29" name="Google Shape;144;p16">
            <a:extLst>
              <a:ext uri="{FF2B5EF4-FFF2-40B4-BE49-F238E27FC236}">
                <a16:creationId xmlns:a16="http://schemas.microsoft.com/office/drawing/2014/main" id="{18FD070B-D83E-42A9-A32C-E19BBD8D8517}"/>
              </a:ext>
            </a:extLst>
          </p:cNvPr>
          <p:cNvSpPr/>
          <p:nvPr/>
        </p:nvSpPr>
        <p:spPr>
          <a:xfrm>
            <a:off x="415325" y="415200"/>
            <a:ext cx="778200" cy="18300"/>
          </a:xfrm>
          <a:prstGeom prst="rect">
            <a:avLst/>
          </a:prstGeom>
          <a:solidFill>
            <a:srgbClr val="055A62"/>
          </a:solidFill>
          <a:ln>
            <a:noFill/>
          </a:ln>
        </p:spPr>
        <p:txBody>
          <a:bodyPr spcFirstLastPara="1" wrap="square" lIns="91425" tIns="91425" rIns="91425" bIns="91425" anchor="ctr" anchorCtr="0">
            <a:noAutofit/>
          </a:bodyPr>
          <a:lstStyle/>
          <a:p>
            <a:pPr marL="0" lvl="0" indent="0" algn="l" rtl="0">
              <a:spcBef>
                <a:spcPts val="0"/>
              </a:spcBef>
              <a:spcAft>
                <a:spcPts val="0"/>
              </a:spcAft>
              <a:buNone/>
            </a:pPr>
            <a:r>
              <a:rPr lang="en">
                <a:solidFill>
                  <a:srgbClr val="055A62"/>
                </a:solidFill>
              </a:rPr>
              <a:t>  </a:t>
            </a:r>
            <a:endParaRPr>
              <a:solidFill>
                <a:srgbClr val="055A62"/>
              </a:solidFill>
            </a:endParaRPr>
          </a:p>
        </p:txBody>
      </p:sp>
      <p:sp>
        <p:nvSpPr>
          <p:cNvPr id="30" name="Google Shape;145;p16">
            <a:extLst>
              <a:ext uri="{FF2B5EF4-FFF2-40B4-BE49-F238E27FC236}">
                <a16:creationId xmlns:a16="http://schemas.microsoft.com/office/drawing/2014/main" id="{5C6EE875-E33F-40A6-9B2E-2621C90A4FBC}"/>
              </a:ext>
            </a:extLst>
          </p:cNvPr>
          <p:cNvSpPr/>
          <p:nvPr/>
        </p:nvSpPr>
        <p:spPr>
          <a:xfrm>
            <a:off x="415325" y="887950"/>
            <a:ext cx="778200" cy="18300"/>
          </a:xfrm>
          <a:prstGeom prst="rect">
            <a:avLst/>
          </a:prstGeom>
          <a:solidFill>
            <a:srgbClr val="055A62"/>
          </a:solidFill>
          <a:ln>
            <a:noFill/>
          </a:ln>
        </p:spPr>
        <p:txBody>
          <a:bodyPr spcFirstLastPara="1" wrap="square" lIns="91425" tIns="91425" rIns="91425" bIns="91425" anchor="ctr" anchorCtr="0">
            <a:noAutofit/>
          </a:bodyPr>
          <a:lstStyle/>
          <a:p>
            <a:pPr marL="0" lvl="0" indent="0" algn="l" rtl="0">
              <a:spcBef>
                <a:spcPts val="0"/>
              </a:spcBef>
              <a:spcAft>
                <a:spcPts val="0"/>
              </a:spcAft>
              <a:buNone/>
            </a:pPr>
            <a:r>
              <a:rPr lang="en">
                <a:solidFill>
                  <a:srgbClr val="055A62"/>
                </a:solidFill>
              </a:rPr>
              <a:t>  </a:t>
            </a:r>
            <a:endParaRPr>
              <a:solidFill>
                <a:srgbClr val="055A62"/>
              </a:solidFill>
            </a:endParaRPr>
          </a:p>
        </p:txBody>
      </p:sp>
      <p:sp>
        <p:nvSpPr>
          <p:cNvPr id="32" name="Picture Placeholder 31">
            <a:extLst>
              <a:ext uri="{FF2B5EF4-FFF2-40B4-BE49-F238E27FC236}">
                <a16:creationId xmlns:a16="http://schemas.microsoft.com/office/drawing/2014/main" id="{80D83893-995C-4136-B95F-29B3516A2896}"/>
              </a:ext>
            </a:extLst>
          </p:cNvPr>
          <p:cNvSpPr>
            <a:spLocks noGrp="1"/>
          </p:cNvSpPr>
          <p:nvPr>
            <p:ph type="pic" sz="quarter" idx="10"/>
          </p:nvPr>
        </p:nvSpPr>
        <p:spPr>
          <a:xfrm>
            <a:off x="-7" y="3525399"/>
            <a:ext cx="2165350" cy="1606063"/>
          </a:xfrm>
          <a:prstGeom prst="rect">
            <a:avLst/>
          </a:prstGeom>
        </p:spPr>
        <p:txBody>
          <a:bodyPr/>
          <a:lstStyle/>
          <a:p>
            <a:r>
              <a:rPr lang="en-US"/>
              <a:t>Click icon to add picture</a:t>
            </a:r>
            <a:endParaRPr lang="en-GB"/>
          </a:p>
        </p:txBody>
      </p:sp>
      <p:sp>
        <p:nvSpPr>
          <p:cNvPr id="44" name="Picture Placeholder 31">
            <a:extLst>
              <a:ext uri="{FF2B5EF4-FFF2-40B4-BE49-F238E27FC236}">
                <a16:creationId xmlns:a16="http://schemas.microsoft.com/office/drawing/2014/main" id="{AD446586-C00F-4779-9D13-7CE1161886C0}"/>
              </a:ext>
            </a:extLst>
          </p:cNvPr>
          <p:cNvSpPr>
            <a:spLocks noGrp="1"/>
          </p:cNvSpPr>
          <p:nvPr>
            <p:ph type="pic" sz="quarter" idx="11"/>
          </p:nvPr>
        </p:nvSpPr>
        <p:spPr>
          <a:xfrm>
            <a:off x="2285993" y="3525398"/>
            <a:ext cx="2165350" cy="1606063"/>
          </a:xfrm>
          <a:prstGeom prst="rect">
            <a:avLst/>
          </a:prstGeom>
        </p:spPr>
        <p:txBody>
          <a:bodyPr/>
          <a:lstStyle/>
          <a:p>
            <a:r>
              <a:rPr lang="en-US"/>
              <a:t>Click icon to add picture</a:t>
            </a:r>
            <a:endParaRPr lang="en-GB"/>
          </a:p>
        </p:txBody>
      </p:sp>
      <p:sp>
        <p:nvSpPr>
          <p:cNvPr id="45" name="Picture Placeholder 31">
            <a:extLst>
              <a:ext uri="{FF2B5EF4-FFF2-40B4-BE49-F238E27FC236}">
                <a16:creationId xmlns:a16="http://schemas.microsoft.com/office/drawing/2014/main" id="{D3CCE3BD-EB3C-4688-8E0B-B11D09DDF978}"/>
              </a:ext>
            </a:extLst>
          </p:cNvPr>
          <p:cNvSpPr>
            <a:spLocks noGrp="1"/>
          </p:cNvSpPr>
          <p:nvPr>
            <p:ph type="pic" sz="quarter" idx="12"/>
          </p:nvPr>
        </p:nvSpPr>
        <p:spPr>
          <a:xfrm>
            <a:off x="4572000" y="3525398"/>
            <a:ext cx="2165350" cy="1606063"/>
          </a:xfrm>
          <a:prstGeom prst="rect">
            <a:avLst/>
          </a:prstGeom>
        </p:spPr>
        <p:txBody>
          <a:bodyPr/>
          <a:lstStyle/>
          <a:p>
            <a:r>
              <a:rPr lang="en-US"/>
              <a:t>Click icon to add picture</a:t>
            </a:r>
            <a:endParaRPr lang="en-GB"/>
          </a:p>
        </p:txBody>
      </p:sp>
      <p:sp>
        <p:nvSpPr>
          <p:cNvPr id="46" name="Picture Placeholder 31">
            <a:extLst>
              <a:ext uri="{FF2B5EF4-FFF2-40B4-BE49-F238E27FC236}">
                <a16:creationId xmlns:a16="http://schemas.microsoft.com/office/drawing/2014/main" id="{4DA3379F-51D6-4EEE-B4BC-518B4033416C}"/>
              </a:ext>
            </a:extLst>
          </p:cNvPr>
          <p:cNvSpPr>
            <a:spLocks noGrp="1"/>
          </p:cNvSpPr>
          <p:nvPr>
            <p:ph type="pic" sz="quarter" idx="13"/>
          </p:nvPr>
        </p:nvSpPr>
        <p:spPr>
          <a:xfrm>
            <a:off x="6858000" y="3537437"/>
            <a:ext cx="2257223" cy="1606063"/>
          </a:xfrm>
          <a:prstGeom prst="rect">
            <a:avLst/>
          </a:prstGeom>
        </p:spPr>
        <p:txBody>
          <a:bodyPr/>
          <a:lstStyle/>
          <a:p>
            <a:r>
              <a:rPr lang="en-US"/>
              <a:t>Click icon to add picture</a:t>
            </a:r>
            <a:endParaRPr lang="en-GB"/>
          </a:p>
        </p:txBody>
      </p:sp>
      <p:sp>
        <p:nvSpPr>
          <p:cNvPr id="3" name="Text Placeholder 2">
            <a:extLst>
              <a:ext uri="{FF2B5EF4-FFF2-40B4-BE49-F238E27FC236}">
                <a16:creationId xmlns:a16="http://schemas.microsoft.com/office/drawing/2014/main" id="{DF063F88-2876-4A2B-999F-5CA47EBD7E5F}"/>
              </a:ext>
            </a:extLst>
          </p:cNvPr>
          <p:cNvSpPr>
            <a:spLocks noGrp="1"/>
          </p:cNvSpPr>
          <p:nvPr>
            <p:ph type="body" sz="quarter" idx="14" hasCustomPrompt="1"/>
          </p:nvPr>
        </p:nvSpPr>
        <p:spPr>
          <a:xfrm>
            <a:off x="311150" y="421349"/>
            <a:ext cx="5435600" cy="454025"/>
          </a:xfrm>
          <a:prstGeom prst="rect">
            <a:avLst/>
          </a:prstGeom>
        </p:spPr>
        <p:txBody>
          <a:bodyPr/>
          <a:lstStyle>
            <a:lvl1pPr>
              <a:defRPr sz="2400">
                <a:solidFill>
                  <a:schemeClr val="tx2"/>
                </a:solidFill>
                <a:latin typeface="+mj-lt"/>
              </a:defRPr>
            </a:lvl1pPr>
          </a:lstStyle>
          <a:p>
            <a:pPr lvl="0"/>
            <a:r>
              <a:rPr lang="en-US" dirty="0"/>
              <a:t>CLICK TO ENTER TITLE</a:t>
            </a:r>
            <a:endParaRPr lang="en-GB" dirty="0"/>
          </a:p>
        </p:txBody>
      </p:sp>
      <p:sp>
        <p:nvSpPr>
          <p:cNvPr id="5" name="Text Placeholder 4">
            <a:extLst>
              <a:ext uri="{FF2B5EF4-FFF2-40B4-BE49-F238E27FC236}">
                <a16:creationId xmlns:a16="http://schemas.microsoft.com/office/drawing/2014/main" id="{D8892AD4-CF26-4356-B668-8E215DE48442}"/>
              </a:ext>
            </a:extLst>
          </p:cNvPr>
          <p:cNvSpPr>
            <a:spLocks noGrp="1"/>
          </p:cNvSpPr>
          <p:nvPr>
            <p:ph type="body" sz="quarter" idx="15" hasCustomPrompt="1"/>
          </p:nvPr>
        </p:nvSpPr>
        <p:spPr>
          <a:xfrm>
            <a:off x="311150" y="1033463"/>
            <a:ext cx="5435600" cy="2338387"/>
          </a:xfrm>
          <a:prstGeom prst="rect">
            <a:avLst/>
          </a:prstGeom>
        </p:spPr>
        <p:txBody>
          <a:bodyPr/>
          <a:lstStyle>
            <a:lvl1pPr>
              <a:defRPr sz="1400">
                <a:solidFill>
                  <a:schemeClr val="tx2"/>
                </a:solidFill>
              </a:defRPr>
            </a:lvl1pPr>
          </a:lstStyle>
          <a:p>
            <a:pPr lvl="0"/>
            <a:r>
              <a:rPr lang="en-US" dirty="0"/>
              <a:t>Enter text body</a:t>
            </a:r>
            <a:endParaRPr lang="en-GB" dirty="0"/>
          </a:p>
        </p:txBody>
      </p:sp>
      <p:sp>
        <p:nvSpPr>
          <p:cNvPr id="7" name="Text Placeholder 6">
            <a:extLst>
              <a:ext uri="{FF2B5EF4-FFF2-40B4-BE49-F238E27FC236}">
                <a16:creationId xmlns:a16="http://schemas.microsoft.com/office/drawing/2014/main" id="{5FCEAC41-5CAD-4230-82B4-9B8C56078AF2}"/>
              </a:ext>
            </a:extLst>
          </p:cNvPr>
          <p:cNvSpPr>
            <a:spLocks noGrp="1"/>
          </p:cNvSpPr>
          <p:nvPr>
            <p:ph type="body" sz="quarter" idx="16" hasCustomPrompt="1"/>
          </p:nvPr>
        </p:nvSpPr>
        <p:spPr>
          <a:xfrm>
            <a:off x="6057900" y="1149350"/>
            <a:ext cx="2552700" cy="292100"/>
          </a:xfrm>
          <a:prstGeom prst="rect">
            <a:avLst/>
          </a:prstGeom>
        </p:spPr>
        <p:txBody>
          <a:bodyPr/>
          <a:lstStyle>
            <a:lvl1pPr>
              <a:defRPr sz="1200">
                <a:solidFill>
                  <a:schemeClr val="tx2"/>
                </a:solidFill>
                <a:latin typeface="+mj-lt"/>
              </a:defRPr>
            </a:lvl1pPr>
          </a:lstStyle>
          <a:p>
            <a:pPr lvl="0"/>
            <a:r>
              <a:rPr lang="en-US" dirty="0"/>
              <a:t>SUBTITLE</a:t>
            </a:r>
            <a:endParaRPr lang="en-GB" dirty="0"/>
          </a:p>
        </p:txBody>
      </p:sp>
      <p:sp>
        <p:nvSpPr>
          <p:cNvPr id="19" name="Text Placeholder 6">
            <a:extLst>
              <a:ext uri="{FF2B5EF4-FFF2-40B4-BE49-F238E27FC236}">
                <a16:creationId xmlns:a16="http://schemas.microsoft.com/office/drawing/2014/main" id="{9FDF9276-C718-4040-A48A-87AAF186E68D}"/>
              </a:ext>
            </a:extLst>
          </p:cNvPr>
          <p:cNvSpPr>
            <a:spLocks noGrp="1"/>
          </p:cNvSpPr>
          <p:nvPr>
            <p:ph type="body" sz="quarter" idx="17" hasCustomPrompt="1"/>
          </p:nvPr>
        </p:nvSpPr>
        <p:spPr>
          <a:xfrm>
            <a:off x="6057900" y="1539700"/>
            <a:ext cx="2552700" cy="1374950"/>
          </a:xfrm>
          <a:prstGeom prst="rect">
            <a:avLst/>
          </a:prstGeom>
        </p:spPr>
        <p:txBody>
          <a:bodyPr/>
          <a:lstStyle>
            <a:lvl1pPr marL="171450" indent="-171450">
              <a:buFont typeface="Arial" panose="020B0604020202020204" pitchFamily="34" charset="0"/>
              <a:buChar char="•"/>
              <a:defRPr sz="900">
                <a:solidFill>
                  <a:schemeClr val="tx2"/>
                </a:solidFill>
              </a:defRPr>
            </a:lvl1pPr>
          </a:lstStyle>
          <a:p>
            <a:pPr lvl="0"/>
            <a:r>
              <a:rPr lang="en-US" dirty="0"/>
              <a:t>Enter text body</a:t>
            </a:r>
            <a:endParaRPr lang="en-GB" dirty="0"/>
          </a:p>
        </p:txBody>
      </p:sp>
    </p:spTree>
  </p:cSld>
  <p:clrMapOvr>
    <a:masterClrMapping/>
  </p:clrMapOvr>
</p:sldLayout>
</file>

<file path=ppt/slideLayouts/slideLayout12.xml><?xml version="1.0" encoding="utf-8"?>
<p:sldLayout xmlns:a="http://schemas.openxmlformats.org/drawingml/2006/main" xmlns:r="http://schemas.openxmlformats.org/officeDocument/2006/relationships" xmlns:p="http://schemas.openxmlformats.org/presentationml/2006/main" preserve="1" userDrawn="1">
  <p:cSld name="Two picture layout">
    <p:spTree>
      <p:nvGrpSpPr>
        <p:cNvPr id="1" name=""/>
        <p:cNvGrpSpPr/>
        <p:nvPr/>
      </p:nvGrpSpPr>
      <p:grpSpPr>
        <a:xfrm>
          <a:off x="0" y="0"/>
          <a:ext cx="0" cy="0"/>
          <a:chOff x="0" y="0"/>
          <a:chExt cx="0" cy="0"/>
        </a:xfrm>
      </p:grpSpPr>
      <p:sp>
        <p:nvSpPr>
          <p:cNvPr id="6" name="Google Shape;150;p17">
            <a:extLst>
              <a:ext uri="{FF2B5EF4-FFF2-40B4-BE49-F238E27FC236}">
                <a16:creationId xmlns:a16="http://schemas.microsoft.com/office/drawing/2014/main" id="{10F23948-DC47-4052-8F8D-8E2AFC66D585}"/>
              </a:ext>
            </a:extLst>
          </p:cNvPr>
          <p:cNvSpPr/>
          <p:nvPr/>
        </p:nvSpPr>
        <p:spPr>
          <a:xfrm>
            <a:off x="5334000" y="0"/>
            <a:ext cx="3810050" cy="4724400"/>
          </a:xfrm>
          <a:prstGeom prst="rect">
            <a:avLst/>
          </a:prstGeom>
          <a:solidFill>
            <a:srgbClr val="055A62"/>
          </a:solidFill>
          <a:ln>
            <a:noFill/>
          </a:ln>
        </p:spPr>
        <p:txBody>
          <a:bodyPr spcFirstLastPara="1" wrap="square" lIns="91425" tIns="91425" rIns="91425" bIns="91425" anchor="ctr" anchorCtr="0">
            <a:noAutofit/>
          </a:bodyPr>
          <a:lstStyle/>
          <a:p>
            <a:pPr marL="0" lvl="0" indent="0" algn="l" rtl="0">
              <a:spcBef>
                <a:spcPts val="0"/>
              </a:spcBef>
              <a:spcAft>
                <a:spcPts val="0"/>
              </a:spcAft>
              <a:buNone/>
            </a:pPr>
            <a:r>
              <a:rPr lang="en">
                <a:solidFill>
                  <a:srgbClr val="055A62"/>
                </a:solidFill>
              </a:rPr>
              <a:t>  </a:t>
            </a:r>
            <a:endParaRPr>
              <a:solidFill>
                <a:srgbClr val="055A62"/>
              </a:solidFill>
            </a:endParaRPr>
          </a:p>
        </p:txBody>
      </p:sp>
      <p:sp>
        <p:nvSpPr>
          <p:cNvPr id="11" name="Picture Placeholder 10">
            <a:extLst>
              <a:ext uri="{FF2B5EF4-FFF2-40B4-BE49-F238E27FC236}">
                <a16:creationId xmlns:a16="http://schemas.microsoft.com/office/drawing/2014/main" id="{197964D8-DA50-4DE4-8783-0C0773967B52}"/>
              </a:ext>
            </a:extLst>
          </p:cNvPr>
          <p:cNvSpPr>
            <a:spLocks noGrp="1"/>
          </p:cNvSpPr>
          <p:nvPr>
            <p:ph type="pic" sz="quarter" idx="10"/>
          </p:nvPr>
        </p:nvSpPr>
        <p:spPr>
          <a:xfrm>
            <a:off x="-12700" y="0"/>
            <a:ext cx="2609850" cy="4724400"/>
          </a:xfrm>
          <a:prstGeom prst="rect">
            <a:avLst/>
          </a:prstGeom>
        </p:spPr>
        <p:txBody>
          <a:bodyPr/>
          <a:lstStyle/>
          <a:p>
            <a:r>
              <a:rPr lang="en-US"/>
              <a:t>Click icon to add picture</a:t>
            </a:r>
            <a:endParaRPr lang="en-GB"/>
          </a:p>
        </p:txBody>
      </p:sp>
      <p:sp>
        <p:nvSpPr>
          <p:cNvPr id="12" name="Picture Placeholder 10">
            <a:extLst>
              <a:ext uri="{FF2B5EF4-FFF2-40B4-BE49-F238E27FC236}">
                <a16:creationId xmlns:a16="http://schemas.microsoft.com/office/drawing/2014/main" id="{1544F1E0-8EAC-4E40-9124-DBB918E4A655}"/>
              </a:ext>
            </a:extLst>
          </p:cNvPr>
          <p:cNvSpPr>
            <a:spLocks noGrp="1"/>
          </p:cNvSpPr>
          <p:nvPr>
            <p:ph type="pic" sz="quarter" idx="11"/>
          </p:nvPr>
        </p:nvSpPr>
        <p:spPr>
          <a:xfrm>
            <a:off x="2590800" y="0"/>
            <a:ext cx="2743200" cy="4724400"/>
          </a:xfrm>
          <a:prstGeom prst="rect">
            <a:avLst/>
          </a:prstGeom>
        </p:spPr>
        <p:txBody>
          <a:bodyPr/>
          <a:lstStyle/>
          <a:p>
            <a:r>
              <a:rPr lang="en-US"/>
              <a:t>Click icon to add picture</a:t>
            </a:r>
            <a:endParaRPr lang="en-GB"/>
          </a:p>
        </p:txBody>
      </p:sp>
      <p:sp>
        <p:nvSpPr>
          <p:cNvPr id="3" name="Text Placeholder 2">
            <a:extLst>
              <a:ext uri="{FF2B5EF4-FFF2-40B4-BE49-F238E27FC236}">
                <a16:creationId xmlns:a16="http://schemas.microsoft.com/office/drawing/2014/main" id="{4FEC41D6-4026-42DF-B996-1A8CF9A91758}"/>
              </a:ext>
            </a:extLst>
          </p:cNvPr>
          <p:cNvSpPr>
            <a:spLocks noGrp="1"/>
          </p:cNvSpPr>
          <p:nvPr>
            <p:ph type="body" sz="quarter" idx="12" hasCustomPrompt="1"/>
          </p:nvPr>
        </p:nvSpPr>
        <p:spPr>
          <a:xfrm>
            <a:off x="5664200" y="374650"/>
            <a:ext cx="3117850" cy="4070350"/>
          </a:xfrm>
          <a:prstGeom prst="rect">
            <a:avLst/>
          </a:prstGeom>
        </p:spPr>
        <p:txBody>
          <a:bodyPr/>
          <a:lstStyle>
            <a:lvl1pPr>
              <a:defRPr>
                <a:solidFill>
                  <a:schemeClr val="bg2"/>
                </a:solidFill>
                <a:latin typeface="+mj-lt"/>
              </a:defRPr>
            </a:lvl1pPr>
            <a:lvl2pPr>
              <a:defRPr>
                <a:solidFill>
                  <a:schemeClr val="bg2"/>
                </a:solidFill>
                <a:latin typeface="+mj-lt"/>
              </a:defRPr>
            </a:lvl2pPr>
            <a:lvl3pPr>
              <a:defRPr>
                <a:solidFill>
                  <a:schemeClr val="bg2"/>
                </a:solidFill>
                <a:latin typeface="+mj-lt"/>
              </a:defRPr>
            </a:lvl3pPr>
            <a:lvl4pPr>
              <a:defRPr>
                <a:solidFill>
                  <a:schemeClr val="bg2"/>
                </a:solidFill>
                <a:latin typeface="+mj-lt"/>
              </a:defRPr>
            </a:lvl4pPr>
            <a:lvl5pPr>
              <a:defRPr>
                <a:solidFill>
                  <a:schemeClr val="bg2"/>
                </a:solidFill>
                <a:latin typeface="+mj-lt"/>
              </a:defRPr>
            </a:lvl5pPr>
          </a:lstStyle>
          <a:p>
            <a:pPr lvl="0"/>
            <a:r>
              <a:rPr lang="en-US" dirty="0"/>
              <a:t>Enter text</a:t>
            </a:r>
            <a:endParaRPr lang="en-GB" dirty="0"/>
          </a:p>
        </p:txBody>
      </p:sp>
    </p:spTree>
    <p:extLst>
      <p:ext uri="{BB962C8B-B14F-4D97-AF65-F5344CB8AC3E}">
        <p14:creationId xmlns:p14="http://schemas.microsoft.com/office/powerpoint/2010/main" val="3265938296"/>
      </p:ext>
    </p:extLst>
  </p:cSld>
  <p:clrMapOvr>
    <a:masterClrMapping/>
  </p:clrMapOvr>
</p:sldLayout>
</file>

<file path=ppt/slideLayouts/slideLayout13.xml><?xml version="1.0" encoding="utf-8"?>
<p:sldLayout xmlns:a="http://schemas.openxmlformats.org/drawingml/2006/main" xmlns:r="http://schemas.openxmlformats.org/officeDocument/2006/relationships" xmlns:p="http://schemas.openxmlformats.org/presentationml/2006/main" preserve="1" userDrawn="1">
  <p:cSld name="End slide">
    <p:spTree>
      <p:nvGrpSpPr>
        <p:cNvPr id="1" name=""/>
        <p:cNvGrpSpPr/>
        <p:nvPr/>
      </p:nvGrpSpPr>
      <p:grpSpPr>
        <a:xfrm>
          <a:off x="0" y="0"/>
          <a:ext cx="0" cy="0"/>
          <a:chOff x="0" y="0"/>
          <a:chExt cx="0" cy="0"/>
        </a:xfrm>
      </p:grpSpPr>
      <p:sp>
        <p:nvSpPr>
          <p:cNvPr id="11" name="object 2">
            <a:extLst>
              <a:ext uri="{FF2B5EF4-FFF2-40B4-BE49-F238E27FC236}">
                <a16:creationId xmlns:a16="http://schemas.microsoft.com/office/drawing/2014/main" id="{5C8CF076-7A08-4B96-A368-0CBFD7582522}"/>
              </a:ext>
            </a:extLst>
          </p:cNvPr>
          <p:cNvSpPr/>
          <p:nvPr userDrawn="1"/>
        </p:nvSpPr>
        <p:spPr>
          <a:xfrm>
            <a:off x="-124" y="0"/>
            <a:ext cx="9144000" cy="5143500"/>
          </a:xfrm>
          <a:custGeom>
            <a:avLst/>
            <a:gdLst/>
            <a:ahLst/>
            <a:cxnLst/>
            <a:rect l="l" t="t" r="r" b="b"/>
            <a:pathLst>
              <a:path w="9144000" h="5143500">
                <a:moveTo>
                  <a:pt x="0" y="0"/>
                </a:moveTo>
                <a:lnTo>
                  <a:pt x="9143981" y="0"/>
                </a:lnTo>
                <a:lnTo>
                  <a:pt x="9143981" y="5143489"/>
                </a:lnTo>
                <a:lnTo>
                  <a:pt x="0" y="5143489"/>
                </a:lnTo>
                <a:lnTo>
                  <a:pt x="0" y="0"/>
                </a:lnTo>
                <a:close/>
              </a:path>
            </a:pathLst>
          </a:custGeom>
          <a:solidFill>
            <a:srgbClr val="00204B"/>
          </a:solidFill>
        </p:spPr>
        <p:txBody>
          <a:bodyPr wrap="square" lIns="0" tIns="0" rIns="0" bIns="0" rtlCol="0"/>
          <a:lstStyle/>
          <a:p>
            <a:endParaRPr dirty="0">
              <a:solidFill>
                <a:schemeClr val="accent6"/>
              </a:solidFill>
              <a:latin typeface="Open Sans Light" panose="020B0306030504020204" pitchFamily="34" charset="0"/>
              <a:ea typeface="Open Sans Light" panose="020B0306030504020204" pitchFamily="34" charset="0"/>
              <a:cs typeface="Open Sans Light" panose="020B0306030504020204" pitchFamily="34" charset="0"/>
            </a:endParaRPr>
          </a:p>
        </p:txBody>
      </p:sp>
      <p:sp>
        <p:nvSpPr>
          <p:cNvPr id="14" name="object 5">
            <a:extLst>
              <a:ext uri="{FF2B5EF4-FFF2-40B4-BE49-F238E27FC236}">
                <a16:creationId xmlns:a16="http://schemas.microsoft.com/office/drawing/2014/main" id="{B432CBDD-6445-4900-BA3A-ADD387E7B89D}"/>
              </a:ext>
            </a:extLst>
          </p:cNvPr>
          <p:cNvSpPr/>
          <p:nvPr/>
        </p:nvSpPr>
        <p:spPr>
          <a:xfrm>
            <a:off x="3639499" y="574672"/>
            <a:ext cx="1864719" cy="1153471"/>
          </a:xfrm>
          <a:prstGeom prst="rect">
            <a:avLst/>
          </a:prstGeom>
          <a:blipFill>
            <a:blip r:embed="rId2" cstate="print"/>
            <a:stretch>
              <a:fillRect/>
            </a:stretch>
          </a:blipFill>
        </p:spPr>
        <p:txBody>
          <a:bodyPr wrap="square" lIns="0" tIns="0" rIns="0" bIns="0" rtlCol="0"/>
          <a:lstStyle/>
          <a:p>
            <a:endParaRPr/>
          </a:p>
        </p:txBody>
      </p:sp>
      <p:sp>
        <p:nvSpPr>
          <p:cNvPr id="15" name="object 6">
            <a:extLst>
              <a:ext uri="{FF2B5EF4-FFF2-40B4-BE49-F238E27FC236}">
                <a16:creationId xmlns:a16="http://schemas.microsoft.com/office/drawing/2014/main" id="{ED5481BF-CC46-41DB-A71A-B887D11C69CA}"/>
              </a:ext>
            </a:extLst>
          </p:cNvPr>
          <p:cNvSpPr/>
          <p:nvPr/>
        </p:nvSpPr>
        <p:spPr>
          <a:xfrm>
            <a:off x="-124" y="4719680"/>
            <a:ext cx="9144000" cy="0"/>
          </a:xfrm>
          <a:custGeom>
            <a:avLst/>
            <a:gdLst/>
            <a:ahLst/>
            <a:cxnLst/>
            <a:rect l="l" t="t" r="r" b="b"/>
            <a:pathLst>
              <a:path w="9144000">
                <a:moveTo>
                  <a:pt x="0" y="0"/>
                </a:moveTo>
                <a:lnTo>
                  <a:pt x="9143963" y="0"/>
                </a:lnTo>
              </a:path>
            </a:pathLst>
          </a:custGeom>
          <a:ln w="8999">
            <a:solidFill>
              <a:srgbClr val="EEE9E4"/>
            </a:solidFill>
          </a:ln>
        </p:spPr>
        <p:txBody>
          <a:bodyPr wrap="square" lIns="0" tIns="0" rIns="0" bIns="0" rtlCol="0"/>
          <a:lstStyle/>
          <a:p>
            <a:endParaRPr/>
          </a:p>
        </p:txBody>
      </p:sp>
      <p:sp>
        <p:nvSpPr>
          <p:cNvPr id="16" name="object 7">
            <a:extLst>
              <a:ext uri="{FF2B5EF4-FFF2-40B4-BE49-F238E27FC236}">
                <a16:creationId xmlns:a16="http://schemas.microsoft.com/office/drawing/2014/main" id="{CB3DE1E2-E517-40EB-B414-43BC6325C2C4}"/>
              </a:ext>
            </a:extLst>
          </p:cNvPr>
          <p:cNvSpPr/>
          <p:nvPr/>
        </p:nvSpPr>
        <p:spPr>
          <a:xfrm>
            <a:off x="3280074" y="4835662"/>
            <a:ext cx="2583564" cy="307817"/>
          </a:xfrm>
          <a:prstGeom prst="rect">
            <a:avLst/>
          </a:prstGeom>
          <a:blipFill>
            <a:blip r:embed="rId3" cstate="print"/>
            <a:stretch>
              <a:fillRect/>
            </a:stretch>
          </a:blipFill>
        </p:spPr>
        <p:txBody>
          <a:bodyPr wrap="square" lIns="0" tIns="0" rIns="0" bIns="0" rtlCol="0"/>
          <a:lstStyle/>
          <a:p>
            <a:endParaRPr/>
          </a:p>
        </p:txBody>
      </p:sp>
      <p:sp>
        <p:nvSpPr>
          <p:cNvPr id="3" name="Text Placeholder 2">
            <a:extLst>
              <a:ext uri="{FF2B5EF4-FFF2-40B4-BE49-F238E27FC236}">
                <a16:creationId xmlns:a16="http://schemas.microsoft.com/office/drawing/2014/main" id="{8447E3BF-97EE-48AF-AF0A-1A75F74616A9}"/>
              </a:ext>
            </a:extLst>
          </p:cNvPr>
          <p:cNvSpPr>
            <a:spLocks noGrp="1"/>
          </p:cNvSpPr>
          <p:nvPr>
            <p:ph type="body" sz="quarter" idx="10" hasCustomPrompt="1"/>
          </p:nvPr>
        </p:nvSpPr>
        <p:spPr>
          <a:xfrm>
            <a:off x="0" y="2315517"/>
            <a:ext cx="9144000" cy="1049984"/>
          </a:xfrm>
          <a:prstGeom prst="rect">
            <a:avLst/>
          </a:prstGeom>
        </p:spPr>
        <p:txBody>
          <a:bodyPr/>
          <a:lstStyle>
            <a:lvl1pPr algn="ctr">
              <a:defRPr sz="1400">
                <a:solidFill>
                  <a:schemeClr val="accent6"/>
                </a:solidFill>
                <a:latin typeface="Open Sans Light" panose="020B0306030504020204" pitchFamily="34" charset="0"/>
                <a:ea typeface="Open Sans Light" panose="020B0306030504020204" pitchFamily="34" charset="0"/>
                <a:cs typeface="Open Sans Light" panose="020B0306030504020204" pitchFamily="34" charset="0"/>
              </a:defRPr>
            </a:lvl1pPr>
          </a:lstStyle>
          <a:p>
            <a:pPr lvl="0"/>
            <a:r>
              <a:rPr lang="en-US" dirty="0"/>
              <a:t>INSERT CONTACT DETAILS &amp; ADDRESS</a:t>
            </a:r>
            <a:endParaRPr lang="en-GB" dirty="0"/>
          </a:p>
        </p:txBody>
      </p:sp>
    </p:spTree>
    <p:extLst>
      <p:ext uri="{BB962C8B-B14F-4D97-AF65-F5344CB8AC3E}">
        <p14:creationId xmlns:p14="http://schemas.microsoft.com/office/powerpoint/2010/main" val="2220959416"/>
      </p:ext>
    </p:extLst>
  </p:cSld>
  <p:clrMapOvr>
    <a:masterClrMapping/>
  </p:clrMapOvr>
</p:sldLayout>
</file>

<file path=ppt/slideLayouts/slideLayout14.xml><?xml version="1.0" encoding="utf-8"?>
<p:sldLayout xmlns:a="http://schemas.openxmlformats.org/drawingml/2006/main" xmlns:r="http://schemas.openxmlformats.org/officeDocument/2006/relationships" xmlns:p="http://schemas.openxmlformats.org/presentationml/2006/main" matchingName="Dark Cover" type="title">
  <p:cSld name="Dark Cover">
    <p:bg>
      <p:bgPr>
        <a:solidFill>
          <a:srgbClr val="00214C"/>
        </a:solidFill>
        <a:effectLst/>
      </p:bgPr>
    </p:bg>
    <p:spTree>
      <p:nvGrpSpPr>
        <p:cNvPr id="1" name="Shape 7"/>
        <p:cNvGrpSpPr/>
        <p:nvPr/>
      </p:nvGrpSpPr>
      <p:grpSpPr>
        <a:xfrm>
          <a:off x="0" y="0"/>
          <a:ext cx="0" cy="0"/>
          <a:chOff x="0" y="0"/>
          <a:chExt cx="0" cy="0"/>
        </a:xfrm>
      </p:grpSpPr>
      <p:pic>
        <p:nvPicPr>
          <p:cNvPr id="9" name="Google Shape;9;p2"/>
          <p:cNvPicPr preferRelativeResize="0"/>
          <p:nvPr/>
        </p:nvPicPr>
        <p:blipFill rotWithShape="1">
          <a:blip r:embed="rId2">
            <a:alphaModFix/>
          </a:blip>
          <a:srcRect/>
          <a:stretch/>
        </p:blipFill>
        <p:spPr>
          <a:xfrm>
            <a:off x="3352187" y="491325"/>
            <a:ext cx="2439374" cy="1508925"/>
          </a:xfrm>
          <a:prstGeom prst="rect">
            <a:avLst/>
          </a:prstGeom>
          <a:noFill/>
          <a:ln>
            <a:noFill/>
          </a:ln>
        </p:spPr>
      </p:pic>
      <p:sp>
        <p:nvSpPr>
          <p:cNvPr id="10" name="Google Shape;10;p2"/>
          <p:cNvSpPr/>
          <p:nvPr/>
        </p:nvSpPr>
        <p:spPr>
          <a:xfrm>
            <a:off x="-125" y="4715200"/>
            <a:ext cx="9144000" cy="9000"/>
          </a:xfrm>
          <a:prstGeom prst="rect">
            <a:avLst/>
          </a:prstGeom>
          <a:solidFill>
            <a:srgbClr val="EFE9E5"/>
          </a:solidFill>
          <a:ln>
            <a:noFill/>
          </a:ln>
        </p:spPr>
        <p:txBody>
          <a:bodyPr spcFirstLastPara="1" wrap="square" lIns="91425" tIns="91425" rIns="91425" bIns="91425" anchor="ctr" anchorCtr="0">
            <a:noAutofit/>
          </a:bodyPr>
          <a:lstStyle/>
          <a:p>
            <a:pPr marL="0" lvl="0" indent="0" algn="l" rtl="0">
              <a:spcBef>
                <a:spcPts val="0"/>
              </a:spcBef>
              <a:spcAft>
                <a:spcPts val="0"/>
              </a:spcAft>
              <a:buNone/>
            </a:pPr>
            <a:r>
              <a:rPr lang="en">
                <a:solidFill>
                  <a:srgbClr val="055A62"/>
                </a:solidFill>
              </a:rPr>
              <a:t>  </a:t>
            </a:r>
            <a:endParaRPr>
              <a:solidFill>
                <a:srgbClr val="055A62"/>
              </a:solidFill>
            </a:endParaRPr>
          </a:p>
        </p:txBody>
      </p:sp>
      <p:pic>
        <p:nvPicPr>
          <p:cNvPr id="11" name="Google Shape;11;p2"/>
          <p:cNvPicPr preferRelativeResize="0"/>
          <p:nvPr/>
        </p:nvPicPr>
        <p:blipFill rotWithShape="1">
          <a:blip r:embed="rId3">
            <a:alphaModFix/>
          </a:blip>
          <a:srcRect t="-1093" b="85609"/>
          <a:stretch/>
        </p:blipFill>
        <p:spPr>
          <a:xfrm>
            <a:off x="3280088" y="4812300"/>
            <a:ext cx="2583575" cy="331202"/>
          </a:xfrm>
          <a:prstGeom prst="rect">
            <a:avLst/>
          </a:prstGeom>
          <a:noFill/>
          <a:ln>
            <a:noFill/>
          </a:ln>
        </p:spPr>
      </p:pic>
    </p:spTree>
    <p:extLst>
      <p:ext uri="{BB962C8B-B14F-4D97-AF65-F5344CB8AC3E}">
        <p14:creationId xmlns:p14="http://schemas.microsoft.com/office/powerpoint/2010/main" val="3537070915"/>
      </p:ext>
    </p:extLst>
  </p:cSld>
  <p:clrMapOvr>
    <a:masterClrMapping/>
  </p:clrMapOvr>
</p:sldLayout>
</file>

<file path=ppt/slideLayouts/slideLayout15.xml><?xml version="1.0" encoding="utf-8"?>
<p:sldLayout xmlns:a="http://schemas.openxmlformats.org/drawingml/2006/main" xmlns:r="http://schemas.openxmlformats.org/officeDocument/2006/relationships" xmlns:p="http://schemas.openxmlformats.org/presentationml/2006/main" type="tx">
  <p:cSld name="Title - Top">
    <p:spTree>
      <p:nvGrpSpPr>
        <p:cNvPr id="1" name=""/>
        <p:cNvGrpSpPr/>
        <p:nvPr/>
      </p:nvGrpSpPr>
      <p:grpSpPr>
        <a:xfrm>
          <a:off x="0" y="0"/>
          <a:ext cx="0" cy="0"/>
          <a:chOff x="0" y="0"/>
          <a:chExt cx="0" cy="0"/>
        </a:xfrm>
      </p:grpSpPr>
      <p:sp>
        <p:nvSpPr>
          <p:cNvPr id="48" name="Shape 48"/>
          <p:cNvSpPr>
            <a:spLocks noGrp="1"/>
          </p:cNvSpPr>
          <p:nvPr>
            <p:ph type="title"/>
          </p:nvPr>
        </p:nvSpPr>
        <p:spPr>
          <a:xfrm>
            <a:off x="669729" y="234406"/>
            <a:ext cx="7804547" cy="1138535"/>
          </a:xfrm>
          <a:prstGeom prst="rect">
            <a:avLst/>
          </a:prstGeom>
        </p:spPr>
        <p:txBody>
          <a:bodyPr/>
          <a:lstStyle/>
          <a:p>
            <a:r>
              <a:t>Title Text</a:t>
            </a:r>
          </a:p>
        </p:txBody>
      </p:sp>
      <p:sp>
        <p:nvSpPr>
          <p:cNvPr id="49" name="Shape 49"/>
          <p:cNvSpPr>
            <a:spLocks noGrp="1"/>
          </p:cNvSpPr>
          <p:nvPr>
            <p:ph type="sldNum" sz="quarter" idx="2"/>
          </p:nvPr>
        </p:nvSpPr>
        <p:spPr>
          <a:prstGeom prst="rect">
            <a:avLst/>
          </a:prstGeom>
        </p:spPr>
        <p:txBody>
          <a:bodyPr/>
          <a:lstStyle/>
          <a:p>
            <a:fld id="{86CB4B4D-7CA3-9044-876B-883B54F8677D}" type="slidenum">
              <a:rPr/>
              <a:t>‹#›</a:t>
            </a:fld>
            <a:endParaRPr/>
          </a:p>
        </p:txBody>
      </p:sp>
    </p:spTree>
    <p:extLst>
      <p:ext uri="{BB962C8B-B14F-4D97-AF65-F5344CB8AC3E}">
        <p14:creationId xmlns:p14="http://schemas.microsoft.com/office/powerpoint/2010/main" val="2426956630"/>
      </p:ext>
    </p:extLst>
  </p:cSld>
  <p:clrMapOvr>
    <a:masterClrMapping/>
  </p:clrMapOvr>
  <p:transition spd="med"/>
</p:sldLayout>
</file>

<file path=ppt/slideMasters/_rels/slideMaster1.xml.rels><?xml version="1.0" encoding="UTF-8" standalone="yes"?>
<Relationships xmlns="http://schemas.openxmlformats.org/package/2006/relationships"><Relationship Id="rId8" Type="http://schemas.openxmlformats.org/officeDocument/2006/relationships/slideLayout" Target="../slideLayouts/slideLayout8.xml"/><Relationship Id="rId13" Type="http://schemas.openxmlformats.org/officeDocument/2006/relationships/slideLayout" Target="../slideLayouts/slideLayout13.xml"/><Relationship Id="rId3" Type="http://schemas.openxmlformats.org/officeDocument/2006/relationships/slideLayout" Target="../slideLayouts/slideLayout3.xml"/><Relationship Id="rId7" Type="http://schemas.openxmlformats.org/officeDocument/2006/relationships/slideLayout" Target="../slideLayouts/slideLayout7.xml"/><Relationship Id="rId12" Type="http://schemas.openxmlformats.org/officeDocument/2006/relationships/slideLayout" Target="../slideLayouts/slideLayout12.xml"/><Relationship Id="rId17" Type="http://schemas.openxmlformats.org/officeDocument/2006/relationships/image" Target="../media/image1.png"/><Relationship Id="rId2" Type="http://schemas.openxmlformats.org/officeDocument/2006/relationships/slideLayout" Target="../slideLayouts/slideLayout2.xml"/><Relationship Id="rId16" Type="http://schemas.openxmlformats.org/officeDocument/2006/relationships/theme" Target="../theme/theme1.xml"/><Relationship Id="rId1" Type="http://schemas.openxmlformats.org/officeDocument/2006/relationships/slideLayout" Target="../slideLayouts/slideLayout1.xml"/><Relationship Id="rId6" Type="http://schemas.openxmlformats.org/officeDocument/2006/relationships/slideLayout" Target="../slideLayouts/slideLayout6.xml"/><Relationship Id="rId11" Type="http://schemas.openxmlformats.org/officeDocument/2006/relationships/slideLayout" Target="../slideLayouts/slideLayout11.xml"/><Relationship Id="rId5" Type="http://schemas.openxmlformats.org/officeDocument/2006/relationships/slideLayout" Target="../slideLayouts/slideLayout5.xml"/><Relationship Id="rId15" Type="http://schemas.openxmlformats.org/officeDocument/2006/relationships/slideLayout" Target="../slideLayouts/slideLayout15.xml"/><Relationship Id="rId10" Type="http://schemas.openxmlformats.org/officeDocument/2006/relationships/slideLayout" Target="../slideLayouts/slideLayout10.xml"/><Relationship Id="rId4" Type="http://schemas.openxmlformats.org/officeDocument/2006/relationships/slideLayout" Target="../slideLayouts/slideLayout4.xml"/><Relationship Id="rId9" Type="http://schemas.openxmlformats.org/officeDocument/2006/relationships/slideLayout" Target="../slideLayouts/slideLayout9.xml"/><Relationship Id="rId14" Type="http://schemas.openxmlformats.org/officeDocument/2006/relationships/slideLayout" Target="../slideLayouts/slideLayout14.xml"/></Relationships>
</file>

<file path=ppt/slideMasters/slideMaster1.xml><?xml version="1.0" encoding="utf-8"?>
<p:sldMaster xmlns:a="http://schemas.openxmlformats.org/drawingml/2006/main" xmlns:r="http://schemas.openxmlformats.org/officeDocument/2006/relationships" xmlns:p="http://schemas.openxmlformats.org/presentationml/2006/main">
  <p:cSld>
    <p:bg>
      <p:bgPr>
        <a:solidFill>
          <a:schemeClr val="bg1"/>
        </a:solidFill>
        <a:effectLst/>
      </p:bgPr>
    </p:bg>
    <p:spTree>
      <p:nvGrpSpPr>
        <p:cNvPr id="1" name=""/>
        <p:cNvGrpSpPr/>
        <p:nvPr/>
      </p:nvGrpSpPr>
      <p:grpSpPr>
        <a:xfrm>
          <a:off x="0" y="0"/>
          <a:ext cx="0" cy="0"/>
          <a:chOff x="0" y="0"/>
          <a:chExt cx="0" cy="0"/>
        </a:xfrm>
      </p:grpSpPr>
      <p:sp>
        <p:nvSpPr>
          <p:cNvPr id="12" name="Google Shape;13;p3">
            <a:extLst>
              <a:ext uri="{FF2B5EF4-FFF2-40B4-BE49-F238E27FC236}">
                <a16:creationId xmlns:a16="http://schemas.microsoft.com/office/drawing/2014/main" id="{A56D38D2-E532-420F-801E-F1D902876B1A}"/>
              </a:ext>
            </a:extLst>
          </p:cNvPr>
          <p:cNvSpPr/>
          <p:nvPr/>
        </p:nvSpPr>
        <p:spPr>
          <a:xfrm>
            <a:off x="-125" y="4724100"/>
            <a:ext cx="9144000" cy="419400"/>
          </a:xfrm>
          <a:prstGeom prst="rect">
            <a:avLst/>
          </a:prstGeom>
          <a:solidFill>
            <a:srgbClr val="00214C"/>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pic>
        <p:nvPicPr>
          <p:cNvPr id="13" name="Google Shape;14;p3">
            <a:extLst>
              <a:ext uri="{FF2B5EF4-FFF2-40B4-BE49-F238E27FC236}">
                <a16:creationId xmlns:a16="http://schemas.microsoft.com/office/drawing/2014/main" id="{4E45894B-22B2-4858-9877-249E872D5D91}"/>
              </a:ext>
            </a:extLst>
          </p:cNvPr>
          <p:cNvPicPr preferRelativeResize="0"/>
          <p:nvPr/>
        </p:nvPicPr>
        <p:blipFill rotWithShape="1">
          <a:blip r:embed="rId17">
            <a:alphaModFix/>
          </a:blip>
          <a:srcRect t="-1093" b="85609"/>
          <a:stretch/>
        </p:blipFill>
        <p:spPr>
          <a:xfrm>
            <a:off x="3280088" y="4812300"/>
            <a:ext cx="2583575" cy="331202"/>
          </a:xfrm>
          <a:prstGeom prst="rect">
            <a:avLst/>
          </a:prstGeom>
          <a:noFill/>
          <a:ln>
            <a:noFill/>
          </a:ln>
        </p:spPr>
      </p:pic>
    </p:spTree>
  </p:cSld>
  <p:clrMap bg1="lt1" tx1="dk1" bg2="lt2" tx2="dk2" accent1="accent1" accent2="accent2" accent3="accent3" accent4="accent4" accent5="accent5" accent6="accent6" hlink="hlink" folHlink="folHlink"/>
  <p:sldLayoutIdLst>
    <p:sldLayoutId id="2147483661" r:id="rId1"/>
    <p:sldLayoutId id="2147483663" r:id="rId2"/>
    <p:sldLayoutId id="2147483664" r:id="rId3"/>
    <p:sldLayoutId id="2147483672" r:id="rId4"/>
    <p:sldLayoutId id="2147483666" r:id="rId5"/>
    <p:sldLayoutId id="2147483662" r:id="rId6"/>
    <p:sldLayoutId id="2147483669" r:id="rId7"/>
    <p:sldLayoutId id="2147483670" r:id="rId8"/>
    <p:sldLayoutId id="2147483668" r:id="rId9"/>
    <p:sldLayoutId id="2147483671" r:id="rId10"/>
    <p:sldLayoutId id="2147483665" r:id="rId11"/>
    <p:sldLayoutId id="2147483667" r:id="rId12"/>
    <p:sldLayoutId id="2147483673" r:id="rId13"/>
    <p:sldLayoutId id="2147483674" r:id="rId14"/>
    <p:sldLayoutId id="2147483675" r:id="rId15"/>
  </p:sldLayoutIdLst>
  <p:txStyles>
    <p:titleStyle>
      <a:lvl1pPr eaLnBrk="1" hangingPunct="1">
        <a:defRPr>
          <a:latin typeface="+mj-lt"/>
          <a:ea typeface="+mj-ea"/>
          <a:cs typeface="+mj-cs"/>
        </a:defRPr>
      </a:lvl1pPr>
    </p:titleStyle>
    <p:bodyStyle>
      <a:lvl1pPr marL="0" eaLnBrk="1" hangingPunct="1">
        <a:defRPr>
          <a:latin typeface="+mn-lt"/>
          <a:ea typeface="+mn-ea"/>
          <a:cs typeface="+mn-cs"/>
        </a:defRPr>
      </a:lvl1pPr>
      <a:lvl2pPr marL="457200" eaLnBrk="1" hangingPunct="1">
        <a:defRPr>
          <a:latin typeface="+mn-lt"/>
          <a:ea typeface="+mn-ea"/>
          <a:cs typeface="+mn-cs"/>
        </a:defRPr>
      </a:lvl2pPr>
      <a:lvl3pPr marL="914400" eaLnBrk="1" hangingPunct="1">
        <a:defRPr>
          <a:latin typeface="+mn-lt"/>
          <a:ea typeface="+mn-ea"/>
          <a:cs typeface="+mn-cs"/>
        </a:defRPr>
      </a:lvl3pPr>
      <a:lvl4pPr marL="1371600" eaLnBrk="1" hangingPunct="1">
        <a:defRPr>
          <a:latin typeface="+mn-lt"/>
          <a:ea typeface="+mn-ea"/>
          <a:cs typeface="+mn-cs"/>
        </a:defRPr>
      </a:lvl4pPr>
      <a:lvl5pPr marL="1828800" eaLnBrk="1" hangingPunct="1">
        <a:defRPr>
          <a:latin typeface="+mn-lt"/>
          <a:ea typeface="+mn-ea"/>
          <a:cs typeface="+mn-cs"/>
        </a:defRPr>
      </a:lvl5pPr>
      <a:lvl6pPr marL="2286000" eaLnBrk="1" hangingPunct="1">
        <a:defRPr>
          <a:latin typeface="+mn-lt"/>
          <a:ea typeface="+mn-ea"/>
          <a:cs typeface="+mn-cs"/>
        </a:defRPr>
      </a:lvl6pPr>
      <a:lvl7pPr marL="2743200" eaLnBrk="1" hangingPunct="1">
        <a:defRPr>
          <a:latin typeface="+mn-lt"/>
          <a:ea typeface="+mn-ea"/>
          <a:cs typeface="+mn-cs"/>
        </a:defRPr>
      </a:lvl7pPr>
      <a:lvl8pPr marL="3200400" eaLnBrk="1" hangingPunct="1">
        <a:defRPr>
          <a:latin typeface="+mn-lt"/>
          <a:ea typeface="+mn-ea"/>
          <a:cs typeface="+mn-cs"/>
        </a:defRPr>
      </a:lvl8pPr>
      <a:lvl9pPr marL="3657600" eaLnBrk="1" hangingPunct="1">
        <a:defRPr>
          <a:latin typeface="+mn-lt"/>
          <a:ea typeface="+mn-ea"/>
          <a:cs typeface="+mn-cs"/>
        </a:defRPr>
      </a:lvl9pPr>
    </p:bodyStyle>
    <p:otherStyle>
      <a:lvl1pPr marL="0" eaLnBrk="1" hangingPunct="1">
        <a:defRPr>
          <a:latin typeface="+mn-lt"/>
          <a:ea typeface="+mn-ea"/>
          <a:cs typeface="+mn-cs"/>
        </a:defRPr>
      </a:lvl1pPr>
      <a:lvl2pPr marL="457200" eaLnBrk="1" hangingPunct="1">
        <a:defRPr>
          <a:latin typeface="+mn-lt"/>
          <a:ea typeface="+mn-ea"/>
          <a:cs typeface="+mn-cs"/>
        </a:defRPr>
      </a:lvl2pPr>
      <a:lvl3pPr marL="914400" eaLnBrk="1" hangingPunct="1">
        <a:defRPr>
          <a:latin typeface="+mn-lt"/>
          <a:ea typeface="+mn-ea"/>
          <a:cs typeface="+mn-cs"/>
        </a:defRPr>
      </a:lvl3pPr>
      <a:lvl4pPr marL="1371600" eaLnBrk="1" hangingPunct="1">
        <a:defRPr>
          <a:latin typeface="+mn-lt"/>
          <a:ea typeface="+mn-ea"/>
          <a:cs typeface="+mn-cs"/>
        </a:defRPr>
      </a:lvl4pPr>
      <a:lvl5pPr marL="1828800" eaLnBrk="1" hangingPunct="1">
        <a:defRPr>
          <a:latin typeface="+mn-lt"/>
          <a:ea typeface="+mn-ea"/>
          <a:cs typeface="+mn-cs"/>
        </a:defRPr>
      </a:lvl5pPr>
      <a:lvl6pPr marL="2286000" eaLnBrk="1" hangingPunct="1">
        <a:defRPr>
          <a:latin typeface="+mn-lt"/>
          <a:ea typeface="+mn-ea"/>
          <a:cs typeface="+mn-cs"/>
        </a:defRPr>
      </a:lvl6pPr>
      <a:lvl7pPr marL="2743200" eaLnBrk="1" hangingPunct="1">
        <a:defRPr>
          <a:latin typeface="+mn-lt"/>
          <a:ea typeface="+mn-ea"/>
          <a:cs typeface="+mn-cs"/>
        </a:defRPr>
      </a:lvl7pPr>
      <a:lvl8pPr marL="3200400" eaLnBrk="1" hangingPunct="1">
        <a:defRPr>
          <a:latin typeface="+mn-lt"/>
          <a:ea typeface="+mn-ea"/>
          <a:cs typeface="+mn-cs"/>
        </a:defRPr>
      </a:lvl8pPr>
      <a:lvl9pPr marL="3657600" eaLnBrk="1" hangingPunct="1">
        <a:defRPr>
          <a:latin typeface="+mn-lt"/>
          <a:ea typeface="+mn-ea"/>
          <a:cs typeface="+mn-cs"/>
        </a:defRPr>
      </a:lvl9pPr>
    </p:otherStyle>
  </p:txStyles>
</p:sldMaster>
</file>

<file path=ppt/slides/_rels/slide1.xml.rels><?xml version="1.0" encoding="UTF-8" standalone="yes"?>
<Relationships xmlns="http://schemas.openxmlformats.org/package/2006/relationships"><Relationship Id="rId1" Type="http://schemas.openxmlformats.org/officeDocument/2006/relationships/slideLayout" Target="../slideLayouts/slideLayout1.xml"/></Relationships>
</file>

<file path=ppt/slides/_rels/slide2.xml.rels><?xml version="1.0" encoding="UTF-8" standalone="yes"?>
<Relationships xmlns="http://schemas.openxmlformats.org/package/2006/relationships"><Relationship Id="rId2" Type="http://schemas.openxmlformats.org/officeDocument/2006/relationships/image" Target="../media/image5.png"/><Relationship Id="rId1" Type="http://schemas.openxmlformats.org/officeDocument/2006/relationships/slideLayout" Target="../slideLayouts/slideLayout5.xml"/></Relationships>
</file>

<file path=ppt/slides/_rels/slide3.xml.rels><?xml version="1.0" encoding="UTF-8" standalone="yes"?>
<Relationships xmlns="http://schemas.openxmlformats.org/package/2006/relationships"><Relationship Id="rId3" Type="http://schemas.openxmlformats.org/officeDocument/2006/relationships/image" Target="../media/image6.png"/><Relationship Id="rId2" Type="http://schemas.openxmlformats.org/officeDocument/2006/relationships/notesSlide" Target="../notesSlides/notesSlide1.xml"/><Relationship Id="rId1" Type="http://schemas.openxmlformats.org/officeDocument/2006/relationships/slideLayout" Target="../slideLayouts/slideLayout4.xml"/></Relationships>
</file>

<file path=ppt/slides/_rels/slide4.xml.rels><?xml version="1.0" encoding="UTF-8" standalone="yes"?>
<Relationships xmlns="http://schemas.openxmlformats.org/package/2006/relationships"><Relationship Id="rId3" Type="http://schemas.openxmlformats.org/officeDocument/2006/relationships/image" Target="../media/image7.jpg"/><Relationship Id="rId2" Type="http://schemas.openxmlformats.org/officeDocument/2006/relationships/notesSlide" Target="../notesSlides/notesSlide2.xml"/><Relationship Id="rId1" Type="http://schemas.openxmlformats.org/officeDocument/2006/relationships/slideLayout" Target="../slideLayouts/slideLayout15.xml"/></Relationships>
</file>

<file path=ppt/slides/_rels/slide5.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6.xml.rels><?xml version="1.0" encoding="UTF-8" standalone="yes"?>
<Relationships xmlns="http://schemas.openxmlformats.org/package/2006/relationships"><Relationship Id="rId3" Type="http://schemas.openxmlformats.org/officeDocument/2006/relationships/image" Target="../media/image8.png"/><Relationship Id="rId2" Type="http://schemas.openxmlformats.org/officeDocument/2006/relationships/notesSlide" Target="../notesSlides/notesSlide3.xml"/><Relationship Id="rId1" Type="http://schemas.openxmlformats.org/officeDocument/2006/relationships/slideLayout" Target="../slideLayouts/slideLayout3.xml"/></Relationships>
</file>

<file path=ppt/slides/_rels/slide7.xml.rels><?xml version="1.0" encoding="UTF-8" standalone="yes"?>
<Relationships xmlns="http://schemas.openxmlformats.org/package/2006/relationships"><Relationship Id="rId3" Type="http://schemas.openxmlformats.org/officeDocument/2006/relationships/image" Target="../media/image9.png"/><Relationship Id="rId2" Type="http://schemas.openxmlformats.org/officeDocument/2006/relationships/notesSlide" Target="../notesSlides/notesSlide4.xml"/><Relationship Id="rId1" Type="http://schemas.openxmlformats.org/officeDocument/2006/relationships/slideLayout" Target="../slideLayouts/slideLayout3.xml"/></Relationships>
</file>

<file path=ppt/slides/_rels/slide8.xml.rels><?xml version="1.0" encoding="UTF-8" standalone="yes"?>
<Relationships xmlns="http://schemas.openxmlformats.org/package/2006/relationships"><Relationship Id="rId3" Type="http://schemas.openxmlformats.org/officeDocument/2006/relationships/image" Target="../media/image10.png"/><Relationship Id="rId2" Type="http://schemas.openxmlformats.org/officeDocument/2006/relationships/notesSlide" Target="../notesSlides/notesSlide5.xml"/><Relationship Id="rId1" Type="http://schemas.openxmlformats.org/officeDocument/2006/relationships/slideLayout" Target="../slideLayouts/slideLayout3.xml"/></Relationships>
</file>

<file path=ppt/slides/_rels/slide9.xml.rels><?xml version="1.0" encoding="UTF-8" standalone="yes"?>
<Relationships xmlns="http://schemas.openxmlformats.org/package/2006/relationships"><Relationship Id="rId3" Type="http://schemas.openxmlformats.org/officeDocument/2006/relationships/image" Target="../media/image11.png"/><Relationship Id="rId2" Type="http://schemas.openxmlformats.org/officeDocument/2006/relationships/notesSlide" Target="../notesSlides/notesSlide6.xml"/><Relationship Id="rId1" Type="http://schemas.openxmlformats.org/officeDocument/2006/relationships/slideLayout" Target="../slideLayouts/slideLayout3.xml"/></Relationships>
</file>

<file path=ppt/slides/_rels/slide10.xml.rels><?xml version="1.0" encoding="UTF-8" standalone="yes"?>
<Relationships xmlns="http://schemas.openxmlformats.org/package/2006/relationships"><Relationship Id="rId3" Type="http://schemas.openxmlformats.org/officeDocument/2006/relationships/image" Target="../media/image12.png"/><Relationship Id="rId2" Type="http://schemas.openxmlformats.org/officeDocument/2006/relationships/notesSlide" Target="../notesSlides/notesSlide7.xml"/><Relationship Id="rId1" Type="http://schemas.openxmlformats.org/officeDocument/2006/relationships/slideLayout" Target="../slideLayouts/slideLayout3.xml"/></Relationships>
</file>

<file path=ppt/slides/_rels/slide11.xml.rels><?xml version="1.0" encoding="UTF-8" standalone="yes"?>
<Relationships xmlns="http://schemas.openxmlformats.org/package/2006/relationships"><Relationship Id="rId2" Type="http://schemas.openxmlformats.org/officeDocument/2006/relationships/image" Target="../media/image13.png"/><Relationship Id="rId1" Type="http://schemas.openxmlformats.org/officeDocument/2006/relationships/slideLayout" Target="../slideLayouts/slideLayout3.xml"/></Relationships>
</file>

<file path=ppt/slides/_rels/slide12.xml.rels><?xml version="1.0" encoding="UTF-8" standalone="yes"?>
<Relationships xmlns="http://schemas.openxmlformats.org/package/2006/relationships"><Relationship Id="rId2" Type="http://schemas.openxmlformats.org/officeDocument/2006/relationships/image" Target="../media/image14.png"/><Relationship Id="rId1" Type="http://schemas.openxmlformats.org/officeDocument/2006/relationships/slideLayout" Target="../slideLayouts/slideLayout3.xml"/></Relationships>
</file>

<file path=ppt/slides/_rels/slide13.xml.rels><?xml version="1.0" encoding="UTF-8" standalone="yes"?>
<Relationships xmlns="http://schemas.openxmlformats.org/package/2006/relationships"><Relationship Id="rId3" Type="http://schemas.openxmlformats.org/officeDocument/2006/relationships/image" Target="../media/image15.png"/><Relationship Id="rId2" Type="http://schemas.openxmlformats.org/officeDocument/2006/relationships/notesSlide" Target="../notesSlides/notesSlide8.xml"/><Relationship Id="rId1" Type="http://schemas.openxmlformats.org/officeDocument/2006/relationships/slideLayout" Target="../slideLayouts/slideLayout3.xml"/></Relationships>
</file>

<file path=ppt/slides/_rels/slide14.xml.rels><?xml version="1.0" encoding="UTF-8" standalone="yes"?>
<Relationships xmlns="http://schemas.openxmlformats.org/package/2006/relationships"><Relationship Id="rId2" Type="http://schemas.openxmlformats.org/officeDocument/2006/relationships/image" Target="../media/image16.png"/><Relationship Id="rId1" Type="http://schemas.openxmlformats.org/officeDocument/2006/relationships/slideLayout" Target="../slideLayouts/slideLayout3.xml"/></Relationships>
</file>

<file path=ppt/slides/_rels/slide15.xml.rels><?xml version="1.0" encoding="UTF-8" standalone="yes"?>
<Relationships xmlns="http://schemas.openxmlformats.org/package/2006/relationships"><Relationship Id="rId3" Type="http://schemas.openxmlformats.org/officeDocument/2006/relationships/image" Target="../media/image9.png"/><Relationship Id="rId2" Type="http://schemas.openxmlformats.org/officeDocument/2006/relationships/image" Target="../media/image17.jpg"/><Relationship Id="rId1" Type="http://schemas.openxmlformats.org/officeDocument/2006/relationships/slideLayout" Target="../slideLayouts/slideLayout5.xml"/><Relationship Id="rId5" Type="http://schemas.openxmlformats.org/officeDocument/2006/relationships/image" Target="../media/image14.png"/><Relationship Id="rId4" Type="http://schemas.openxmlformats.org/officeDocument/2006/relationships/image" Target="../media/image12.png"/></Relationships>
</file>

<file path=ppt/slides/slide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ext Placeholder 1">
            <a:extLst>
              <a:ext uri="{FF2B5EF4-FFF2-40B4-BE49-F238E27FC236}">
                <a16:creationId xmlns:a16="http://schemas.microsoft.com/office/drawing/2014/main" id="{4BDFAF63-2745-455D-A40E-F02ED5D9816C}"/>
              </a:ext>
            </a:extLst>
          </p:cNvPr>
          <p:cNvSpPr>
            <a:spLocks noGrp="1"/>
          </p:cNvSpPr>
          <p:nvPr>
            <p:ph type="body" sz="quarter" idx="10"/>
          </p:nvPr>
        </p:nvSpPr>
        <p:spPr>
          <a:xfrm>
            <a:off x="723900" y="2278744"/>
            <a:ext cx="7696200" cy="834286"/>
          </a:xfrm>
        </p:spPr>
        <p:txBody>
          <a:bodyPr/>
          <a:lstStyle/>
          <a:p>
            <a:pPr>
              <a:lnSpc>
                <a:spcPct val="107000"/>
              </a:lnSpc>
              <a:spcAft>
                <a:spcPts val="800"/>
              </a:spcAft>
            </a:pPr>
            <a:r>
              <a:rPr lang="en-GB" sz="2800" dirty="0">
                <a:effectLst/>
                <a:latin typeface="+mn-lt"/>
                <a:ea typeface="Calibri" panose="020F0502020204030204" pitchFamily="34" charset="0"/>
                <a:cs typeface="Open Sans Light" panose="020B0306030504020204" pitchFamily="34" charset="0"/>
              </a:rPr>
              <a:t>First World War Poetry in Context</a:t>
            </a:r>
            <a:endParaRPr lang="en-GB" sz="2800" dirty="0">
              <a:effectLst/>
              <a:latin typeface="+mn-lt"/>
              <a:ea typeface="Calibri" panose="020F0502020204030204" pitchFamily="34" charset="0"/>
              <a:cs typeface="Times New Roman" panose="02020603050405020304" pitchFamily="18" charset="0"/>
            </a:endParaRPr>
          </a:p>
          <a:p>
            <a:pPr>
              <a:lnSpc>
                <a:spcPct val="107000"/>
              </a:lnSpc>
              <a:spcAft>
                <a:spcPts val="800"/>
              </a:spcAft>
            </a:pPr>
            <a:r>
              <a:rPr lang="en-GB" sz="1800" dirty="0">
                <a:effectLst/>
                <a:latin typeface="+mn-lt"/>
                <a:ea typeface="Calibri" panose="020F0502020204030204" pitchFamily="34" charset="0"/>
                <a:cs typeface="Open Sans Light" panose="020B0306030504020204" pitchFamily="34" charset="0"/>
              </a:rPr>
              <a:t>Exploring poetry and experience</a:t>
            </a:r>
            <a:endParaRPr lang="en-GB" sz="1800" dirty="0">
              <a:effectLst/>
              <a:latin typeface="+mn-lt"/>
              <a:ea typeface="Calibri" panose="020F0502020204030204" pitchFamily="34" charset="0"/>
              <a:cs typeface="Times New Roman" panose="02020603050405020304" pitchFamily="18" charset="0"/>
            </a:endParaRPr>
          </a:p>
          <a:p>
            <a:endParaRPr lang="en-GB" sz="3200" dirty="0"/>
          </a:p>
        </p:txBody>
      </p:sp>
      <p:sp>
        <p:nvSpPr>
          <p:cNvPr id="4" name="Text Placeholder 1">
            <a:extLst>
              <a:ext uri="{FF2B5EF4-FFF2-40B4-BE49-F238E27FC236}">
                <a16:creationId xmlns:a16="http://schemas.microsoft.com/office/drawing/2014/main" id="{9E88D58A-2FB9-473D-AF06-5D45E3A94537}"/>
              </a:ext>
            </a:extLst>
          </p:cNvPr>
          <p:cNvSpPr txBox="1">
            <a:spLocks/>
          </p:cNvSpPr>
          <p:nvPr/>
        </p:nvSpPr>
        <p:spPr>
          <a:xfrm>
            <a:off x="723900" y="3775283"/>
            <a:ext cx="7696200" cy="703649"/>
          </a:xfrm>
          <a:prstGeom prst="rect">
            <a:avLst/>
          </a:prstGeom>
        </p:spPr>
        <p:txBody>
          <a:bodyPr/>
          <a:lstStyle>
            <a:lvl1pPr marL="0" algn="ctr" eaLnBrk="1" hangingPunct="1">
              <a:defRPr sz="2400">
                <a:solidFill>
                  <a:schemeClr val="bg1"/>
                </a:solidFill>
                <a:latin typeface="Open Sans Light" panose="020B0306030504020204" pitchFamily="34" charset="0"/>
                <a:ea typeface="Open Sans Light" panose="020B0306030504020204" pitchFamily="34" charset="0"/>
                <a:cs typeface="Open Sans Light" panose="020B0306030504020204" pitchFamily="34" charset="0"/>
              </a:defRPr>
            </a:lvl1pPr>
            <a:lvl2pPr marL="457200" eaLnBrk="1" hangingPunct="1">
              <a:defRPr>
                <a:latin typeface="+mn-lt"/>
                <a:ea typeface="+mn-ea"/>
                <a:cs typeface="+mn-cs"/>
              </a:defRPr>
            </a:lvl2pPr>
            <a:lvl3pPr marL="914400" eaLnBrk="1" hangingPunct="1">
              <a:defRPr>
                <a:latin typeface="+mn-lt"/>
                <a:ea typeface="+mn-ea"/>
                <a:cs typeface="+mn-cs"/>
              </a:defRPr>
            </a:lvl3pPr>
            <a:lvl4pPr marL="1371600" eaLnBrk="1" hangingPunct="1">
              <a:defRPr>
                <a:latin typeface="+mn-lt"/>
                <a:ea typeface="+mn-ea"/>
                <a:cs typeface="+mn-cs"/>
              </a:defRPr>
            </a:lvl4pPr>
            <a:lvl5pPr marL="1828800" eaLnBrk="1" hangingPunct="1">
              <a:defRPr>
                <a:latin typeface="+mn-lt"/>
                <a:ea typeface="+mn-ea"/>
                <a:cs typeface="+mn-cs"/>
              </a:defRPr>
            </a:lvl5pPr>
            <a:lvl6pPr marL="2286000" eaLnBrk="1" hangingPunct="1">
              <a:defRPr>
                <a:latin typeface="+mn-lt"/>
                <a:ea typeface="+mn-ea"/>
                <a:cs typeface="+mn-cs"/>
              </a:defRPr>
            </a:lvl6pPr>
            <a:lvl7pPr marL="2743200" eaLnBrk="1" hangingPunct="1">
              <a:defRPr>
                <a:latin typeface="+mn-lt"/>
                <a:ea typeface="+mn-ea"/>
                <a:cs typeface="+mn-cs"/>
              </a:defRPr>
            </a:lvl7pPr>
            <a:lvl8pPr marL="3200400" eaLnBrk="1" hangingPunct="1">
              <a:defRPr>
                <a:latin typeface="+mn-lt"/>
                <a:ea typeface="+mn-ea"/>
                <a:cs typeface="+mn-cs"/>
              </a:defRPr>
            </a:lvl8pPr>
            <a:lvl9pPr marL="3657600" eaLnBrk="1" hangingPunct="1">
              <a:defRPr>
                <a:latin typeface="+mn-lt"/>
                <a:ea typeface="+mn-ea"/>
                <a:cs typeface="+mn-cs"/>
              </a:defRPr>
            </a:lvl9pPr>
          </a:lstStyle>
          <a:p>
            <a:endParaRPr lang="en-GB" sz="2000" kern="0" dirty="0"/>
          </a:p>
        </p:txBody>
      </p:sp>
      <p:sp>
        <p:nvSpPr>
          <p:cNvPr id="3" name="TextBox 2">
            <a:extLst>
              <a:ext uri="{FF2B5EF4-FFF2-40B4-BE49-F238E27FC236}">
                <a16:creationId xmlns:a16="http://schemas.microsoft.com/office/drawing/2014/main" id="{9FEDCE93-D532-C76A-A444-ABF4A8C8239A}"/>
              </a:ext>
            </a:extLst>
          </p:cNvPr>
          <p:cNvSpPr txBox="1"/>
          <p:nvPr/>
        </p:nvSpPr>
        <p:spPr>
          <a:xfrm>
            <a:off x="3175000" y="3878934"/>
            <a:ext cx="2794000" cy="307777"/>
          </a:xfrm>
          <a:prstGeom prst="rect">
            <a:avLst/>
          </a:prstGeom>
          <a:noFill/>
        </p:spPr>
        <p:txBody>
          <a:bodyPr wrap="square" rtlCol="0">
            <a:spAutoFit/>
          </a:bodyPr>
          <a:lstStyle/>
          <a:p>
            <a:pPr algn="ctr"/>
            <a:r>
              <a:rPr lang="en-GB" sz="1400" dirty="0">
                <a:solidFill>
                  <a:schemeClr val="bg1"/>
                </a:solidFill>
              </a:rPr>
              <a:t>A CWGC education resource</a:t>
            </a:r>
          </a:p>
        </p:txBody>
      </p:sp>
    </p:spTree>
    <p:extLst>
      <p:ext uri="{BB962C8B-B14F-4D97-AF65-F5344CB8AC3E}">
        <p14:creationId xmlns:p14="http://schemas.microsoft.com/office/powerpoint/2010/main" val="1891294212"/>
      </p:ext>
    </p:extLst>
  </p:cSld>
  <p:clrMapOvr>
    <a:masterClrMapping/>
  </p:clrMapOvr>
</p:sld>
</file>

<file path=ppt/slides/slide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5" name="TextBox 4">
            <a:extLst>
              <a:ext uri="{FF2B5EF4-FFF2-40B4-BE49-F238E27FC236}">
                <a16:creationId xmlns:a16="http://schemas.microsoft.com/office/drawing/2014/main" id="{163BD9B1-DC27-4B73-B81F-23D54376BA23}"/>
              </a:ext>
            </a:extLst>
          </p:cNvPr>
          <p:cNvSpPr txBox="1"/>
          <p:nvPr/>
        </p:nvSpPr>
        <p:spPr>
          <a:xfrm>
            <a:off x="3759172" y="1104633"/>
            <a:ext cx="5313537" cy="3362331"/>
          </a:xfrm>
          <a:prstGeom prst="rect">
            <a:avLst/>
          </a:prstGeom>
          <a:noFill/>
          <a:ln w="19050">
            <a:noFill/>
          </a:ln>
        </p:spPr>
        <p:txBody>
          <a:bodyPr wrap="square" rtlCol="0">
            <a:spAutoFit/>
          </a:bodyPr>
          <a:lstStyle/>
          <a:p>
            <a:pPr marL="285750" indent="-285750" algn="just">
              <a:lnSpc>
                <a:spcPct val="107000"/>
              </a:lnSpc>
              <a:spcAft>
                <a:spcPts val="800"/>
              </a:spcAft>
              <a:buFont typeface="Arial" panose="020B0604020202020204" pitchFamily="34" charset="0"/>
              <a:buChar char="•"/>
            </a:pPr>
            <a:endParaRPr lang="en-GB" sz="1200" i="0" dirty="0">
              <a:effectLst/>
            </a:endParaRPr>
          </a:p>
          <a:p>
            <a:pPr algn="just">
              <a:lnSpc>
                <a:spcPct val="107000"/>
              </a:lnSpc>
              <a:spcAft>
                <a:spcPts val="800"/>
              </a:spcAft>
            </a:pPr>
            <a:r>
              <a:rPr lang="en-GB" sz="1200" i="0" dirty="0">
                <a:solidFill>
                  <a:schemeClr val="tx2"/>
                </a:solidFill>
                <a:effectLst/>
              </a:rPr>
              <a:t>The Commonwealth War Graves Commission has many links to poetry, not only in the great war poets who are buried or commemorated at our various cemeteries and memorials around the world, but also in the use of poetry and verse within the very fabric of some of those sites.</a:t>
            </a:r>
          </a:p>
          <a:p>
            <a:pPr algn="just">
              <a:lnSpc>
                <a:spcPct val="107000"/>
              </a:lnSpc>
              <a:spcAft>
                <a:spcPts val="800"/>
              </a:spcAft>
            </a:pPr>
            <a:r>
              <a:rPr lang="en-GB" sz="1200" dirty="0">
                <a:solidFill>
                  <a:schemeClr val="tx2"/>
                </a:solidFill>
                <a:effectLst/>
                <a:ea typeface="Calibri" panose="020F0502020204030204" pitchFamily="34" charset="0"/>
                <a:cs typeface="Times New Roman" panose="02020603050405020304" pitchFamily="18" charset="0"/>
              </a:rPr>
              <a:t>This teaching resource encourages students to explore and compare the experiences of war in a selection of the poetry of the First World War.</a:t>
            </a:r>
          </a:p>
          <a:p>
            <a:pPr algn="just">
              <a:lnSpc>
                <a:spcPct val="107000"/>
              </a:lnSpc>
              <a:spcAft>
                <a:spcPts val="800"/>
              </a:spcAft>
            </a:pPr>
            <a:r>
              <a:rPr lang="en-GB" sz="1200" dirty="0">
                <a:solidFill>
                  <a:schemeClr val="tx2"/>
                </a:solidFill>
                <a:effectLst/>
                <a:ea typeface="Calibri" panose="020F0502020204030204" pitchFamily="34" charset="0"/>
                <a:cs typeface="Times New Roman" panose="02020603050405020304" pitchFamily="18" charset="0"/>
              </a:rPr>
              <a:t>Each poem has been written by, or has a close connection to, casualties we commemorate who lost their lives in the war.</a:t>
            </a:r>
          </a:p>
          <a:p>
            <a:pPr algn="just">
              <a:lnSpc>
                <a:spcPct val="107000"/>
              </a:lnSpc>
              <a:spcAft>
                <a:spcPts val="800"/>
              </a:spcAft>
            </a:pPr>
            <a:r>
              <a:rPr lang="en-GB" sz="1200" dirty="0">
                <a:solidFill>
                  <a:schemeClr val="tx2"/>
                </a:solidFill>
                <a:effectLst/>
                <a:ea typeface="Calibri" panose="020F0502020204030204" pitchFamily="34" charset="0"/>
                <a:cs typeface="Times New Roman" panose="02020603050405020304" pitchFamily="18" charset="0"/>
              </a:rPr>
              <a:t>The resource will allow for the teaching of the key English skills of understanding themes and ideas, language analysis, looking at texts in their context and comparison.</a:t>
            </a:r>
            <a:endParaRPr lang="en-GB" sz="1200" dirty="0">
              <a:solidFill>
                <a:schemeClr val="tx2"/>
              </a:solidFill>
              <a:ea typeface="Calibri" panose="020F0502020204030204" pitchFamily="34" charset="0"/>
              <a:cs typeface="Times New Roman" panose="02020603050405020304" pitchFamily="18" charset="0"/>
            </a:endParaRPr>
          </a:p>
          <a:p>
            <a:pPr algn="just">
              <a:lnSpc>
                <a:spcPct val="107000"/>
              </a:lnSpc>
              <a:spcAft>
                <a:spcPts val="800"/>
              </a:spcAft>
            </a:pPr>
            <a:endParaRPr lang="en-GB" sz="1200" dirty="0">
              <a:effectLst/>
              <a:ea typeface="Calibri" panose="020F0502020204030204" pitchFamily="34" charset="0"/>
              <a:cs typeface="Times New Roman" panose="02020603050405020304" pitchFamily="18" charset="0"/>
            </a:endParaRPr>
          </a:p>
        </p:txBody>
      </p:sp>
      <p:pic>
        <p:nvPicPr>
          <p:cNvPr id="2" name="Picture 1">
            <a:extLst>
              <a:ext uri="{FF2B5EF4-FFF2-40B4-BE49-F238E27FC236}">
                <a16:creationId xmlns:a16="http://schemas.microsoft.com/office/drawing/2014/main" id="{C47ED90B-72EC-C602-D144-C7EADEF5CF7B}"/>
              </a:ext>
            </a:extLst>
          </p:cNvPr>
          <p:cNvPicPr>
            <a:picLocks noChangeAspect="1"/>
          </p:cNvPicPr>
          <p:nvPr/>
        </p:nvPicPr>
        <p:blipFill rotWithShape="1">
          <a:blip r:embed="rId2"/>
          <a:srcRect l="31358" r="10013"/>
          <a:stretch/>
        </p:blipFill>
        <p:spPr>
          <a:xfrm>
            <a:off x="71290" y="116666"/>
            <a:ext cx="3550451" cy="4531120"/>
          </a:xfrm>
          <a:prstGeom prst="rect">
            <a:avLst/>
          </a:prstGeom>
        </p:spPr>
      </p:pic>
      <p:sp>
        <p:nvSpPr>
          <p:cNvPr id="4" name="TextBox 3">
            <a:extLst>
              <a:ext uri="{FF2B5EF4-FFF2-40B4-BE49-F238E27FC236}">
                <a16:creationId xmlns:a16="http://schemas.microsoft.com/office/drawing/2014/main" id="{282FA3A5-968E-F313-ABD7-406741A0C05D}"/>
              </a:ext>
            </a:extLst>
          </p:cNvPr>
          <p:cNvSpPr txBox="1"/>
          <p:nvPr/>
        </p:nvSpPr>
        <p:spPr>
          <a:xfrm>
            <a:off x="3759172" y="181303"/>
            <a:ext cx="5384828" cy="923330"/>
          </a:xfrm>
          <a:prstGeom prst="rect">
            <a:avLst/>
          </a:prstGeom>
          <a:noFill/>
        </p:spPr>
        <p:txBody>
          <a:bodyPr wrap="square">
            <a:spAutoFit/>
          </a:bodyPr>
          <a:lstStyle/>
          <a:p>
            <a:r>
              <a:rPr lang="en-GB" sz="1800" dirty="0">
                <a:solidFill>
                  <a:schemeClr val="tx2">
                    <a:lumMod val="90000"/>
                    <a:lumOff val="10000"/>
                  </a:schemeClr>
                </a:solidFill>
                <a:latin typeface="+mn-lt"/>
              </a:rPr>
              <a:t>Comparing how writers during the First World War explore their personal experiences of conflict</a:t>
            </a:r>
            <a:endParaRPr lang="en-GB" dirty="0">
              <a:solidFill>
                <a:schemeClr val="tx2">
                  <a:lumMod val="90000"/>
                  <a:lumOff val="10000"/>
                </a:schemeClr>
              </a:solidFill>
            </a:endParaRPr>
          </a:p>
        </p:txBody>
      </p:sp>
    </p:spTree>
    <p:extLst>
      <p:ext uri="{BB962C8B-B14F-4D97-AF65-F5344CB8AC3E}">
        <p14:creationId xmlns:p14="http://schemas.microsoft.com/office/powerpoint/2010/main" val="3128898889"/>
      </p:ext>
    </p:extLst>
  </p:cSld>
  <p:clrMapOvr>
    <a:masterClrMapping/>
  </p:clrMapOvr>
</p:sld>
</file>

<file path=ppt/slides/slide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Text Placeholder 2">
            <a:extLst>
              <a:ext uri="{FF2B5EF4-FFF2-40B4-BE49-F238E27FC236}">
                <a16:creationId xmlns:a16="http://schemas.microsoft.com/office/drawing/2014/main" id="{7D2DB4BA-1897-442B-9419-C6B8ED9911EC}"/>
              </a:ext>
            </a:extLst>
          </p:cNvPr>
          <p:cNvSpPr>
            <a:spLocks noGrp="1"/>
          </p:cNvSpPr>
          <p:nvPr>
            <p:ph type="body" sz="quarter" idx="12"/>
          </p:nvPr>
        </p:nvSpPr>
        <p:spPr>
          <a:xfrm>
            <a:off x="101665" y="188686"/>
            <a:ext cx="4994275" cy="776975"/>
          </a:xfrm>
        </p:spPr>
        <p:txBody>
          <a:bodyPr>
            <a:normAutofit/>
          </a:bodyPr>
          <a:lstStyle/>
          <a:p>
            <a:r>
              <a:rPr lang="en-GB" sz="2000" b="1" dirty="0"/>
              <a:t>Who are the Commonwealth War Graves Commission?</a:t>
            </a:r>
          </a:p>
        </p:txBody>
      </p:sp>
      <p:sp>
        <p:nvSpPr>
          <p:cNvPr id="5" name="Text Placeholder 4">
            <a:extLst>
              <a:ext uri="{FF2B5EF4-FFF2-40B4-BE49-F238E27FC236}">
                <a16:creationId xmlns:a16="http://schemas.microsoft.com/office/drawing/2014/main" id="{0235D485-3311-4B66-AB75-2B03EEE20D27}"/>
              </a:ext>
            </a:extLst>
          </p:cNvPr>
          <p:cNvSpPr>
            <a:spLocks noGrp="1"/>
          </p:cNvSpPr>
          <p:nvPr>
            <p:ph type="body" sz="quarter" idx="13"/>
          </p:nvPr>
        </p:nvSpPr>
        <p:spPr>
          <a:xfrm>
            <a:off x="209549" y="1073630"/>
            <a:ext cx="4778505" cy="3700541"/>
          </a:xfrm>
        </p:spPr>
        <p:txBody>
          <a:bodyPr/>
          <a:lstStyle/>
          <a:p>
            <a:r>
              <a:rPr lang="en-GB" sz="1600" dirty="0"/>
              <a:t>We commemorate more than 1.7 million men and women who died in the First and Second World Wars from across the Commonwealth.</a:t>
            </a:r>
          </a:p>
          <a:p>
            <a:endParaRPr lang="en-GB" sz="1600" b="1" dirty="0">
              <a:solidFill>
                <a:schemeClr val="tx2">
                  <a:lumMod val="90000"/>
                  <a:lumOff val="10000"/>
                </a:schemeClr>
              </a:solidFill>
            </a:endParaRPr>
          </a:p>
          <a:p>
            <a:r>
              <a:rPr lang="en-GB" sz="1600" dirty="0">
                <a:solidFill>
                  <a:schemeClr val="tx2">
                    <a:lumMod val="90000"/>
                    <a:lumOff val="10000"/>
                  </a:schemeClr>
                </a:solidFill>
              </a:rPr>
              <a:t>We do this by:</a:t>
            </a:r>
          </a:p>
          <a:p>
            <a:endParaRPr lang="en-GB" sz="1600" dirty="0">
              <a:solidFill>
                <a:schemeClr val="tx2">
                  <a:lumMod val="90000"/>
                  <a:lumOff val="10000"/>
                </a:schemeClr>
              </a:solidFill>
            </a:endParaRPr>
          </a:p>
          <a:p>
            <a:pPr marL="285750" indent="-285750">
              <a:buFont typeface="Wingdings" panose="05000000000000000000" pitchFamily="2" charset="2"/>
              <a:buChar char="Ø"/>
            </a:pPr>
            <a:r>
              <a:rPr lang="en-GB" sz="1600" b="1" dirty="0">
                <a:solidFill>
                  <a:schemeClr val="tx2">
                    <a:lumMod val="90000"/>
                    <a:lumOff val="10000"/>
                  </a:schemeClr>
                </a:solidFill>
              </a:rPr>
              <a:t>keeping records of those who died</a:t>
            </a:r>
          </a:p>
          <a:p>
            <a:pPr marL="285750" indent="-285750">
              <a:buFont typeface="Wingdings" panose="05000000000000000000" pitchFamily="2" charset="2"/>
              <a:buChar char="Ø"/>
            </a:pPr>
            <a:endParaRPr lang="en-GB" sz="1600" b="1" dirty="0">
              <a:solidFill>
                <a:schemeClr val="tx2">
                  <a:lumMod val="90000"/>
                  <a:lumOff val="10000"/>
                </a:schemeClr>
              </a:solidFill>
            </a:endParaRPr>
          </a:p>
          <a:p>
            <a:pPr marL="285750" indent="-285750">
              <a:buFont typeface="Wingdings" panose="05000000000000000000" pitchFamily="2" charset="2"/>
              <a:buChar char="Ø"/>
            </a:pPr>
            <a:r>
              <a:rPr lang="en-GB" sz="1600" b="1" dirty="0">
                <a:solidFill>
                  <a:schemeClr val="tx2">
                    <a:lumMod val="90000"/>
                    <a:lumOff val="10000"/>
                  </a:schemeClr>
                </a:solidFill>
              </a:rPr>
              <a:t>making sure every individual is remembered by name on a headstone or memorial</a:t>
            </a:r>
          </a:p>
          <a:p>
            <a:endParaRPr lang="en-GB" sz="1600" b="1" dirty="0">
              <a:solidFill>
                <a:schemeClr val="tx2">
                  <a:lumMod val="90000"/>
                  <a:lumOff val="10000"/>
                </a:schemeClr>
              </a:solidFill>
            </a:endParaRPr>
          </a:p>
          <a:p>
            <a:pPr marL="285750" indent="-285750">
              <a:buFont typeface="Wingdings" panose="05000000000000000000" pitchFamily="2" charset="2"/>
              <a:buChar char="Ø"/>
            </a:pPr>
            <a:r>
              <a:rPr lang="en-GB" sz="1600" b="1" dirty="0">
                <a:solidFill>
                  <a:schemeClr val="tx2">
                    <a:lumMod val="90000"/>
                    <a:lumOff val="10000"/>
                  </a:schemeClr>
                </a:solidFill>
              </a:rPr>
              <a:t>sharing their stories</a:t>
            </a:r>
            <a:endParaRPr lang="en-GB" sz="1600" b="1" dirty="0"/>
          </a:p>
          <a:p>
            <a:endParaRPr lang="en-GB" sz="1100" dirty="0"/>
          </a:p>
        </p:txBody>
      </p:sp>
      <p:pic>
        <p:nvPicPr>
          <p:cNvPr id="7" name="Picture Placeholder 6">
            <a:extLst>
              <a:ext uri="{FF2B5EF4-FFF2-40B4-BE49-F238E27FC236}">
                <a16:creationId xmlns:a16="http://schemas.microsoft.com/office/drawing/2014/main" id="{307D81BD-D1C3-F712-E9C5-099C65AD897C}"/>
              </a:ext>
            </a:extLst>
          </p:cNvPr>
          <p:cNvPicPr>
            <a:picLocks noGrp="1" noChangeAspect="1"/>
          </p:cNvPicPr>
          <p:nvPr>
            <p:ph type="pic" sz="quarter" idx="10"/>
          </p:nvPr>
        </p:nvPicPr>
        <p:blipFill>
          <a:blip r:embed="rId3"/>
          <a:srcRect l="21561" r="21561"/>
          <a:stretch>
            <a:fillRect/>
          </a:stretch>
        </p:blipFill>
        <p:spPr>
          <a:xfrm>
            <a:off x="5387843" y="76393"/>
            <a:ext cx="3598980" cy="4576289"/>
          </a:xfrm>
          <a:prstGeom prst="rect">
            <a:avLst/>
          </a:prstGeom>
        </p:spPr>
      </p:pic>
    </p:spTree>
    <p:extLst>
      <p:ext uri="{BB962C8B-B14F-4D97-AF65-F5344CB8AC3E}">
        <p14:creationId xmlns:p14="http://schemas.microsoft.com/office/powerpoint/2010/main" val="2214432571"/>
      </p:ext>
    </p:extLst>
  </p:cSld>
  <p:clrMapOvr>
    <a:masterClrMapping/>
  </p:clrMapOvr>
</p:sld>
</file>

<file path=ppt/slides/slide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5" name="Text Placeholder 2">
            <a:extLst>
              <a:ext uri="{FF2B5EF4-FFF2-40B4-BE49-F238E27FC236}">
                <a16:creationId xmlns:a16="http://schemas.microsoft.com/office/drawing/2014/main" id="{922E88E4-EBF2-4B68-A7EE-40BD7E9E5EBA}"/>
              </a:ext>
            </a:extLst>
          </p:cNvPr>
          <p:cNvSpPr txBox="1">
            <a:spLocks/>
          </p:cNvSpPr>
          <p:nvPr/>
        </p:nvSpPr>
        <p:spPr>
          <a:xfrm>
            <a:off x="179179" y="175557"/>
            <a:ext cx="5964456" cy="395288"/>
          </a:xfrm>
          <a:prstGeom prst="rect">
            <a:avLst/>
          </a:prstGeom>
        </p:spPr>
        <p:txBody>
          <a:bodyPr/>
          <a:lstStyle>
            <a:lvl1pPr marL="0" eaLnBrk="1" hangingPunct="1">
              <a:defRPr>
                <a:latin typeface="+mn-lt"/>
                <a:ea typeface="+mn-ea"/>
                <a:cs typeface="+mn-cs"/>
              </a:defRPr>
            </a:lvl1pPr>
            <a:lvl2pPr marL="457200" eaLnBrk="1" hangingPunct="1">
              <a:defRPr>
                <a:latin typeface="+mn-lt"/>
                <a:ea typeface="+mn-ea"/>
                <a:cs typeface="+mn-cs"/>
              </a:defRPr>
            </a:lvl2pPr>
            <a:lvl3pPr marL="914400" eaLnBrk="1" hangingPunct="1">
              <a:defRPr>
                <a:latin typeface="+mn-lt"/>
                <a:ea typeface="+mn-ea"/>
                <a:cs typeface="+mn-cs"/>
              </a:defRPr>
            </a:lvl3pPr>
            <a:lvl4pPr marL="1371600" eaLnBrk="1" hangingPunct="1">
              <a:defRPr>
                <a:latin typeface="+mn-lt"/>
                <a:ea typeface="+mn-ea"/>
                <a:cs typeface="+mn-cs"/>
              </a:defRPr>
            </a:lvl4pPr>
            <a:lvl5pPr marL="1828800" eaLnBrk="1" hangingPunct="1">
              <a:defRPr>
                <a:latin typeface="+mn-lt"/>
                <a:ea typeface="+mn-ea"/>
                <a:cs typeface="+mn-cs"/>
              </a:defRPr>
            </a:lvl5pPr>
            <a:lvl6pPr marL="2286000" eaLnBrk="1" hangingPunct="1">
              <a:defRPr>
                <a:latin typeface="+mn-lt"/>
                <a:ea typeface="+mn-ea"/>
                <a:cs typeface="+mn-cs"/>
              </a:defRPr>
            </a:lvl6pPr>
            <a:lvl7pPr marL="2743200" eaLnBrk="1" hangingPunct="1">
              <a:defRPr>
                <a:latin typeface="+mn-lt"/>
                <a:ea typeface="+mn-ea"/>
                <a:cs typeface="+mn-cs"/>
              </a:defRPr>
            </a:lvl7pPr>
            <a:lvl8pPr marL="3200400" eaLnBrk="1" hangingPunct="1">
              <a:defRPr>
                <a:latin typeface="+mn-lt"/>
                <a:ea typeface="+mn-ea"/>
                <a:cs typeface="+mn-cs"/>
              </a:defRPr>
            </a:lvl8pPr>
            <a:lvl9pPr marL="3657600" eaLnBrk="1" hangingPunct="1">
              <a:defRPr>
                <a:latin typeface="+mn-lt"/>
                <a:ea typeface="+mn-ea"/>
                <a:cs typeface="+mn-cs"/>
              </a:defRPr>
            </a:lvl9pPr>
          </a:lstStyle>
          <a:p>
            <a:r>
              <a:rPr lang="en-GB" sz="2400" b="1" kern="0" dirty="0">
                <a:solidFill>
                  <a:schemeClr val="tx2">
                    <a:lumMod val="90000"/>
                    <a:lumOff val="10000"/>
                  </a:schemeClr>
                </a:solidFill>
              </a:rPr>
              <a:t>Who do we commemorate?</a:t>
            </a:r>
          </a:p>
        </p:txBody>
      </p:sp>
      <p:pic>
        <p:nvPicPr>
          <p:cNvPr id="3" name="Picture 2">
            <a:extLst>
              <a:ext uri="{FF2B5EF4-FFF2-40B4-BE49-F238E27FC236}">
                <a16:creationId xmlns:a16="http://schemas.microsoft.com/office/drawing/2014/main" id="{8FD14164-D230-BE6E-9F1D-41976F6DFB75}"/>
              </a:ext>
            </a:extLst>
          </p:cNvPr>
          <p:cNvPicPr>
            <a:picLocks noChangeAspect="1"/>
          </p:cNvPicPr>
          <p:nvPr/>
        </p:nvPicPr>
        <p:blipFill>
          <a:blip r:embed="rId3">
            <a:extLst>
              <a:ext uri="{28A0092B-C50C-407E-A947-70E740481C1C}">
                <a14:useLocalDpi xmlns:a14="http://schemas.microsoft.com/office/drawing/2010/main" val="0"/>
              </a:ext>
            </a:extLst>
          </a:blip>
          <a:stretch>
            <a:fillRect/>
          </a:stretch>
        </p:blipFill>
        <p:spPr>
          <a:xfrm>
            <a:off x="947845" y="699247"/>
            <a:ext cx="7248309" cy="3954493"/>
          </a:xfrm>
          <a:prstGeom prst="rect">
            <a:avLst/>
          </a:prstGeom>
        </p:spPr>
      </p:pic>
    </p:spTree>
    <p:extLst>
      <p:ext uri="{BB962C8B-B14F-4D97-AF65-F5344CB8AC3E}">
        <p14:creationId xmlns:p14="http://schemas.microsoft.com/office/powerpoint/2010/main" val="911939745"/>
      </p:ext>
    </p:extLst>
  </p:cSld>
  <p:clrMapOvr>
    <a:masterClrMapping/>
  </p:clrMapOvr>
  <p:transition spd="med"/>
</p:sld>
</file>

<file path=ppt/slides/slide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ext Placeholder 1">
            <a:extLst>
              <a:ext uri="{FF2B5EF4-FFF2-40B4-BE49-F238E27FC236}">
                <a16:creationId xmlns:a16="http://schemas.microsoft.com/office/drawing/2014/main" id="{C4A66477-CFAA-4E45-AF40-3333D554068E}"/>
              </a:ext>
            </a:extLst>
          </p:cNvPr>
          <p:cNvSpPr>
            <a:spLocks noGrp="1"/>
          </p:cNvSpPr>
          <p:nvPr>
            <p:ph type="body" sz="quarter" idx="10"/>
          </p:nvPr>
        </p:nvSpPr>
        <p:spPr>
          <a:xfrm>
            <a:off x="349008" y="1009650"/>
            <a:ext cx="8508806" cy="3600450"/>
          </a:xfrm>
        </p:spPr>
        <p:txBody>
          <a:bodyPr/>
          <a:lstStyle/>
          <a:p>
            <a:r>
              <a:rPr lang="en-GB" sz="1100" dirty="0">
                <a:latin typeface="+mn-lt"/>
              </a:rPr>
              <a:t>Activity 1 - Context</a:t>
            </a:r>
          </a:p>
          <a:p>
            <a:endParaRPr lang="en-GB" sz="1100" b="0" dirty="0">
              <a:latin typeface="+mn-lt"/>
            </a:endParaRPr>
          </a:p>
          <a:p>
            <a:pPr marL="171450" indent="-171450">
              <a:buFont typeface="Wingdings" panose="05000000000000000000" pitchFamily="2" charset="2"/>
              <a:buChar char="ü"/>
            </a:pPr>
            <a:r>
              <a:rPr lang="en-GB" sz="1100" b="0" dirty="0">
                <a:latin typeface="+mn-lt"/>
              </a:rPr>
              <a:t>Read the information sheet about the first poet.</a:t>
            </a:r>
          </a:p>
          <a:p>
            <a:pPr marL="171450" indent="-171450">
              <a:buFont typeface="Wingdings" panose="05000000000000000000" pitchFamily="2" charset="2"/>
              <a:buChar char="ü"/>
            </a:pPr>
            <a:r>
              <a:rPr lang="en-GB" sz="1100" b="0" dirty="0">
                <a:latin typeface="+mn-lt"/>
              </a:rPr>
              <a:t>Students highlight what they think are the key 5 facts about them.</a:t>
            </a:r>
          </a:p>
          <a:p>
            <a:pPr marL="171450" indent="-171450">
              <a:buFont typeface="Wingdings" panose="05000000000000000000" pitchFamily="2" charset="2"/>
              <a:buChar char="ü"/>
            </a:pPr>
            <a:r>
              <a:rPr lang="en-GB" sz="1100" b="0" dirty="0">
                <a:latin typeface="+mn-lt"/>
              </a:rPr>
              <a:t>They decide which one key fact they find most interesting and share with class with an explanation.</a:t>
            </a:r>
          </a:p>
          <a:p>
            <a:endParaRPr lang="en-GB" sz="1100" b="0" dirty="0">
              <a:latin typeface="+mn-lt"/>
            </a:endParaRPr>
          </a:p>
          <a:p>
            <a:r>
              <a:rPr lang="en-GB" sz="1100" dirty="0">
                <a:latin typeface="+mn-lt"/>
              </a:rPr>
              <a:t>Activity 2 – Look at poem</a:t>
            </a:r>
          </a:p>
          <a:p>
            <a:endParaRPr lang="en-GB" sz="1100" b="0" dirty="0">
              <a:latin typeface="+mn-lt"/>
            </a:endParaRPr>
          </a:p>
          <a:p>
            <a:pPr marL="171450" indent="-171450">
              <a:buFont typeface="Wingdings" panose="05000000000000000000" pitchFamily="2" charset="2"/>
              <a:buChar char="ü"/>
            </a:pPr>
            <a:r>
              <a:rPr lang="en-GB" sz="1100" b="0" dirty="0">
                <a:latin typeface="+mn-lt"/>
                <a:ea typeface="Open Sans SemiBold" panose="020B0706030804020204" pitchFamily="34" charset="0"/>
                <a:cs typeface="Open Sans SemiBold" panose="020B0706030804020204" pitchFamily="34" charset="0"/>
              </a:rPr>
              <a:t>Read poem and ask for initial thoughts on what they are saying about their experience of war.</a:t>
            </a:r>
          </a:p>
          <a:p>
            <a:pPr marL="171450" indent="-171450">
              <a:buFont typeface="Wingdings" panose="05000000000000000000" pitchFamily="2" charset="2"/>
              <a:buChar char="ü"/>
            </a:pPr>
            <a:r>
              <a:rPr lang="en-GB" sz="1100" b="0" dirty="0">
                <a:latin typeface="+mn-lt"/>
                <a:ea typeface="Open Sans SemiBold" panose="020B0706030804020204" pitchFamily="34" charset="0"/>
                <a:cs typeface="Open Sans SemiBold" panose="020B0706030804020204" pitchFamily="34" charset="0"/>
              </a:rPr>
              <a:t>Detailed analysis and annotation using prompt questions on slides – adapt this to your teaching objectives.</a:t>
            </a:r>
          </a:p>
          <a:p>
            <a:pPr marL="171450" indent="-171450">
              <a:buFont typeface="Wingdings" panose="05000000000000000000" pitchFamily="2" charset="2"/>
              <a:buChar char="ü"/>
            </a:pPr>
            <a:r>
              <a:rPr lang="en-GB" sz="1100" b="0" dirty="0">
                <a:latin typeface="+mn-lt"/>
                <a:ea typeface="Open Sans SemiBold" panose="020B0706030804020204" pitchFamily="34" charset="0"/>
                <a:cs typeface="Open Sans SemiBold" panose="020B0706030804020204" pitchFamily="34" charset="0"/>
              </a:rPr>
              <a:t>Draw final conclusions on how experience of poet has affected what they write about.</a:t>
            </a:r>
          </a:p>
          <a:p>
            <a:endParaRPr lang="en-GB" sz="1100" b="0" dirty="0">
              <a:latin typeface="+mn-lt"/>
            </a:endParaRPr>
          </a:p>
          <a:p>
            <a:r>
              <a:rPr lang="en-GB" sz="1100" dirty="0">
                <a:latin typeface="+mn-lt"/>
              </a:rPr>
              <a:t>Activity 3 – Comparison</a:t>
            </a:r>
          </a:p>
          <a:p>
            <a:endParaRPr lang="en-GB" sz="1100" b="0" dirty="0">
              <a:latin typeface="+mn-lt"/>
            </a:endParaRPr>
          </a:p>
          <a:p>
            <a:pPr marL="171450" indent="-171450">
              <a:buFont typeface="Wingdings" panose="05000000000000000000" pitchFamily="2" charset="2"/>
              <a:buChar char="ü"/>
            </a:pPr>
            <a:r>
              <a:rPr lang="en-GB" sz="1100" b="0" dirty="0">
                <a:latin typeface="+mn-lt"/>
              </a:rPr>
              <a:t>Once all three poems have been analysed, draw out comparisons between experience and how it has been expressed </a:t>
            </a:r>
          </a:p>
          <a:p>
            <a:endParaRPr lang="en-GB" sz="1100" b="0" dirty="0">
              <a:latin typeface="+mn-lt"/>
            </a:endParaRPr>
          </a:p>
          <a:p>
            <a:r>
              <a:rPr lang="en-GB" sz="1100" dirty="0">
                <a:latin typeface="+mn-lt"/>
              </a:rPr>
              <a:t>Activity 4 – Written outcome</a:t>
            </a:r>
          </a:p>
          <a:p>
            <a:endParaRPr lang="en-GB" sz="1100" dirty="0">
              <a:latin typeface="+mn-lt"/>
            </a:endParaRPr>
          </a:p>
          <a:p>
            <a:pPr marL="171450" indent="-171450">
              <a:buFont typeface="Wingdings" panose="05000000000000000000" pitchFamily="2" charset="2"/>
              <a:buChar char="ü"/>
            </a:pPr>
            <a:r>
              <a:rPr lang="en-GB" sz="1100" b="0" dirty="0">
                <a:latin typeface="+mn-lt"/>
              </a:rPr>
              <a:t>The resource is designed to work towards an analytical comparison of two of the poems using the question: </a:t>
            </a:r>
          </a:p>
          <a:p>
            <a:r>
              <a:rPr lang="en-GB" sz="1100" b="0" dirty="0">
                <a:latin typeface="+mn-lt"/>
              </a:rPr>
              <a:t>    ‘</a:t>
            </a:r>
            <a:r>
              <a:rPr lang="en-GB" sz="1100" dirty="0">
                <a:latin typeface="+mn-lt"/>
              </a:rPr>
              <a:t>Compare how writers during the First World War explore their personal experiences of conflict’</a:t>
            </a:r>
          </a:p>
          <a:p>
            <a:endParaRPr lang="en-GB" sz="1200" dirty="0"/>
          </a:p>
        </p:txBody>
      </p:sp>
      <p:sp>
        <p:nvSpPr>
          <p:cNvPr id="5" name="Text Placeholder 4">
            <a:extLst>
              <a:ext uri="{FF2B5EF4-FFF2-40B4-BE49-F238E27FC236}">
                <a16:creationId xmlns:a16="http://schemas.microsoft.com/office/drawing/2014/main" id="{5864EB47-1E84-4E13-88BF-C834A28C029D}"/>
              </a:ext>
            </a:extLst>
          </p:cNvPr>
          <p:cNvSpPr>
            <a:spLocks noGrp="1"/>
          </p:cNvSpPr>
          <p:nvPr>
            <p:ph type="body" sz="quarter" idx="13"/>
          </p:nvPr>
        </p:nvSpPr>
        <p:spPr/>
        <p:txBody>
          <a:bodyPr/>
          <a:lstStyle/>
          <a:p>
            <a:r>
              <a:rPr lang="en-GB" dirty="0"/>
              <a:t>Teaching notes  </a:t>
            </a:r>
          </a:p>
        </p:txBody>
      </p:sp>
      <p:sp>
        <p:nvSpPr>
          <p:cNvPr id="3" name="TextBox 2">
            <a:extLst>
              <a:ext uri="{FF2B5EF4-FFF2-40B4-BE49-F238E27FC236}">
                <a16:creationId xmlns:a16="http://schemas.microsoft.com/office/drawing/2014/main" id="{7E51F5E1-2E3E-683F-368D-2EB0E4F502EC}"/>
              </a:ext>
            </a:extLst>
          </p:cNvPr>
          <p:cNvSpPr txBox="1"/>
          <p:nvPr/>
        </p:nvSpPr>
        <p:spPr>
          <a:xfrm>
            <a:off x="5880537" y="383513"/>
            <a:ext cx="3039175" cy="553998"/>
          </a:xfrm>
          <a:prstGeom prst="rect">
            <a:avLst/>
          </a:prstGeom>
          <a:noFill/>
          <a:ln w="19050">
            <a:solidFill>
              <a:schemeClr val="tx2"/>
            </a:solidFill>
          </a:ln>
        </p:spPr>
        <p:txBody>
          <a:bodyPr wrap="square" rtlCol="0">
            <a:spAutoFit/>
          </a:bodyPr>
          <a:lstStyle/>
          <a:p>
            <a:r>
              <a:rPr lang="en-GB" sz="1000" dirty="0"/>
              <a:t>Outline activities are intended as guidance only – the resource has been designed to be adaptable to your own requirements.</a:t>
            </a:r>
          </a:p>
        </p:txBody>
      </p:sp>
    </p:spTree>
    <p:extLst>
      <p:ext uri="{BB962C8B-B14F-4D97-AF65-F5344CB8AC3E}">
        <p14:creationId xmlns:p14="http://schemas.microsoft.com/office/powerpoint/2010/main" val="193551392"/>
      </p:ext>
    </p:extLst>
  </p:cSld>
  <p:clrMapOvr>
    <a:masterClrMapping/>
  </p:clrMapOvr>
</p:sld>
</file>

<file path=ppt/slides/slide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ext Placeholder 1">
            <a:extLst>
              <a:ext uri="{FF2B5EF4-FFF2-40B4-BE49-F238E27FC236}">
                <a16:creationId xmlns:a16="http://schemas.microsoft.com/office/drawing/2014/main" id="{376FBBB3-19DA-4766-A5AA-54EFACC3DDD0}"/>
              </a:ext>
            </a:extLst>
          </p:cNvPr>
          <p:cNvSpPr>
            <a:spLocks noGrp="1"/>
          </p:cNvSpPr>
          <p:nvPr>
            <p:ph type="body" sz="quarter" idx="11"/>
          </p:nvPr>
        </p:nvSpPr>
        <p:spPr>
          <a:xfrm>
            <a:off x="300535" y="419504"/>
            <a:ext cx="4065587" cy="454024"/>
          </a:xfrm>
        </p:spPr>
        <p:txBody>
          <a:bodyPr/>
          <a:lstStyle/>
          <a:p>
            <a:r>
              <a:rPr lang="en-GB" b="1" dirty="0"/>
              <a:t>Vera Brittain</a:t>
            </a:r>
            <a:endParaRPr lang="en-GB" dirty="0"/>
          </a:p>
        </p:txBody>
      </p:sp>
      <p:sp>
        <p:nvSpPr>
          <p:cNvPr id="3" name="Text Placeholder 2">
            <a:extLst>
              <a:ext uri="{FF2B5EF4-FFF2-40B4-BE49-F238E27FC236}">
                <a16:creationId xmlns:a16="http://schemas.microsoft.com/office/drawing/2014/main" id="{DA2BEFB6-C5B6-486E-AEA1-3DC50EB7416D}"/>
              </a:ext>
            </a:extLst>
          </p:cNvPr>
          <p:cNvSpPr>
            <a:spLocks noGrp="1"/>
          </p:cNvSpPr>
          <p:nvPr>
            <p:ph type="body" sz="quarter" idx="12"/>
          </p:nvPr>
        </p:nvSpPr>
        <p:spPr>
          <a:xfrm>
            <a:off x="197596" y="1156237"/>
            <a:ext cx="3850681" cy="347974"/>
          </a:xfrm>
        </p:spPr>
        <p:txBody>
          <a:bodyPr/>
          <a:lstStyle/>
          <a:p>
            <a:r>
              <a:rPr lang="en-GB" dirty="0"/>
              <a:t>‘Perhaps’</a:t>
            </a:r>
          </a:p>
        </p:txBody>
      </p:sp>
      <p:sp>
        <p:nvSpPr>
          <p:cNvPr id="7" name="Text Placeholder 3">
            <a:extLst>
              <a:ext uri="{FF2B5EF4-FFF2-40B4-BE49-F238E27FC236}">
                <a16:creationId xmlns:a16="http://schemas.microsoft.com/office/drawing/2014/main" id="{A272D756-F3F7-455B-B5C0-2FC6CCBEC958}"/>
              </a:ext>
            </a:extLst>
          </p:cNvPr>
          <p:cNvSpPr txBox="1">
            <a:spLocks/>
          </p:cNvSpPr>
          <p:nvPr/>
        </p:nvSpPr>
        <p:spPr>
          <a:xfrm>
            <a:off x="300535" y="1447325"/>
            <a:ext cx="3850682" cy="3044845"/>
          </a:xfrm>
          <a:prstGeom prst="rect">
            <a:avLst/>
          </a:prstGeom>
        </p:spPr>
        <p:txBody>
          <a:bodyPr/>
          <a:lstStyle>
            <a:lvl1pPr marL="0" eaLnBrk="1" hangingPunct="1">
              <a:defRPr sz="1400">
                <a:solidFill>
                  <a:schemeClr val="tx2"/>
                </a:solidFill>
                <a:latin typeface="+mn-lt"/>
                <a:ea typeface="+mn-ea"/>
                <a:cs typeface="+mn-cs"/>
              </a:defRPr>
            </a:lvl1pPr>
            <a:lvl2pPr marL="457200" eaLnBrk="1" hangingPunct="1">
              <a:defRPr>
                <a:latin typeface="+mn-lt"/>
                <a:ea typeface="+mn-ea"/>
                <a:cs typeface="+mn-cs"/>
              </a:defRPr>
            </a:lvl2pPr>
            <a:lvl3pPr marL="914400" eaLnBrk="1" hangingPunct="1">
              <a:defRPr>
                <a:latin typeface="+mn-lt"/>
                <a:ea typeface="+mn-ea"/>
                <a:cs typeface="+mn-cs"/>
              </a:defRPr>
            </a:lvl3pPr>
            <a:lvl4pPr marL="1371600" eaLnBrk="1" hangingPunct="1">
              <a:defRPr>
                <a:latin typeface="+mn-lt"/>
                <a:ea typeface="+mn-ea"/>
                <a:cs typeface="+mn-cs"/>
              </a:defRPr>
            </a:lvl4pPr>
            <a:lvl5pPr marL="1828800" eaLnBrk="1" hangingPunct="1">
              <a:defRPr>
                <a:latin typeface="+mn-lt"/>
                <a:ea typeface="+mn-ea"/>
                <a:cs typeface="+mn-cs"/>
              </a:defRPr>
            </a:lvl5pPr>
            <a:lvl6pPr marL="2286000" eaLnBrk="1" hangingPunct="1">
              <a:defRPr>
                <a:latin typeface="+mn-lt"/>
                <a:ea typeface="+mn-ea"/>
                <a:cs typeface="+mn-cs"/>
              </a:defRPr>
            </a:lvl6pPr>
            <a:lvl7pPr marL="2743200" eaLnBrk="1" hangingPunct="1">
              <a:defRPr>
                <a:latin typeface="+mn-lt"/>
                <a:ea typeface="+mn-ea"/>
                <a:cs typeface="+mn-cs"/>
              </a:defRPr>
            </a:lvl7pPr>
            <a:lvl8pPr marL="3200400" eaLnBrk="1" hangingPunct="1">
              <a:defRPr>
                <a:latin typeface="+mn-lt"/>
                <a:ea typeface="+mn-ea"/>
                <a:cs typeface="+mn-cs"/>
              </a:defRPr>
            </a:lvl8pPr>
            <a:lvl9pPr marL="3657600" eaLnBrk="1" hangingPunct="1">
              <a:defRPr>
                <a:latin typeface="+mn-lt"/>
                <a:ea typeface="+mn-ea"/>
                <a:cs typeface="+mn-cs"/>
              </a:defRPr>
            </a:lvl9pPr>
          </a:lstStyle>
          <a:p>
            <a:endParaRPr lang="en-GB" sz="1300" dirty="0"/>
          </a:p>
        </p:txBody>
      </p:sp>
      <p:pic>
        <p:nvPicPr>
          <p:cNvPr id="5" name="Picture 4">
            <a:extLst>
              <a:ext uri="{FF2B5EF4-FFF2-40B4-BE49-F238E27FC236}">
                <a16:creationId xmlns:a16="http://schemas.microsoft.com/office/drawing/2014/main" id="{21C89D7D-9741-BF7D-6F82-2EE41CDE4CDE}"/>
              </a:ext>
            </a:extLst>
          </p:cNvPr>
          <p:cNvPicPr>
            <a:picLocks noChangeAspect="1"/>
          </p:cNvPicPr>
          <p:nvPr/>
        </p:nvPicPr>
        <p:blipFill>
          <a:blip r:embed="rId3"/>
          <a:stretch>
            <a:fillRect/>
          </a:stretch>
        </p:blipFill>
        <p:spPr>
          <a:xfrm>
            <a:off x="5276599" y="346791"/>
            <a:ext cx="3330600" cy="3965078"/>
          </a:xfrm>
          <a:prstGeom prst="rect">
            <a:avLst/>
          </a:prstGeom>
        </p:spPr>
      </p:pic>
      <p:sp>
        <p:nvSpPr>
          <p:cNvPr id="9" name="TextBox 8">
            <a:extLst>
              <a:ext uri="{FF2B5EF4-FFF2-40B4-BE49-F238E27FC236}">
                <a16:creationId xmlns:a16="http://schemas.microsoft.com/office/drawing/2014/main" id="{9E9B137C-3E43-4C58-5EFB-A1EA511CF2F2}"/>
              </a:ext>
            </a:extLst>
          </p:cNvPr>
          <p:cNvSpPr txBox="1"/>
          <p:nvPr/>
        </p:nvSpPr>
        <p:spPr>
          <a:xfrm>
            <a:off x="197596" y="1786920"/>
            <a:ext cx="4271464" cy="1569660"/>
          </a:xfrm>
          <a:prstGeom prst="rect">
            <a:avLst/>
          </a:prstGeom>
          <a:noFill/>
        </p:spPr>
        <p:txBody>
          <a:bodyPr wrap="square">
            <a:spAutoFit/>
          </a:bodyPr>
          <a:lstStyle/>
          <a:p>
            <a:r>
              <a:rPr lang="en-GB" sz="1600" dirty="0">
                <a:solidFill>
                  <a:schemeClr val="tx2"/>
                </a:solidFill>
              </a:rPr>
              <a:t>This is the dedication on the poem:</a:t>
            </a:r>
          </a:p>
          <a:p>
            <a:endParaRPr lang="en-GB" sz="1600" dirty="0">
              <a:solidFill>
                <a:schemeClr val="tx2"/>
              </a:solidFill>
            </a:endParaRPr>
          </a:p>
          <a:p>
            <a:pPr marL="0" indent="0">
              <a:buNone/>
            </a:pPr>
            <a:r>
              <a:rPr lang="en-GB" sz="1600" dirty="0">
                <a:solidFill>
                  <a:schemeClr val="tx2"/>
                </a:solidFill>
              </a:rPr>
              <a:t>‘</a:t>
            </a:r>
            <a:r>
              <a:rPr lang="en-GB" sz="1600" i="1" dirty="0">
                <a:solidFill>
                  <a:schemeClr val="tx2"/>
                </a:solidFill>
              </a:rPr>
              <a:t>To RAL – Roland Aubrey Leighton 1895-1915’</a:t>
            </a:r>
          </a:p>
          <a:p>
            <a:endParaRPr lang="en-GB" sz="1600" dirty="0">
              <a:solidFill>
                <a:schemeClr val="tx2"/>
              </a:solidFill>
            </a:endParaRPr>
          </a:p>
          <a:p>
            <a:r>
              <a:rPr lang="en-GB" sz="1600" dirty="0">
                <a:solidFill>
                  <a:schemeClr val="tx2"/>
                </a:solidFill>
              </a:rPr>
              <a:t>What do you expect from the poem having read this?</a:t>
            </a:r>
          </a:p>
        </p:txBody>
      </p:sp>
    </p:spTree>
    <p:extLst>
      <p:ext uri="{BB962C8B-B14F-4D97-AF65-F5344CB8AC3E}">
        <p14:creationId xmlns:p14="http://schemas.microsoft.com/office/powerpoint/2010/main" val="2773219313"/>
      </p:ext>
    </p:extLst>
  </p:cSld>
  <p:clrMapOvr>
    <a:masterClrMapping/>
  </p:clrMapOvr>
</p:sld>
</file>

<file path=ppt/slides/slide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ext Placeholder 1">
            <a:extLst>
              <a:ext uri="{FF2B5EF4-FFF2-40B4-BE49-F238E27FC236}">
                <a16:creationId xmlns:a16="http://schemas.microsoft.com/office/drawing/2014/main" id="{376FBBB3-19DA-4766-A5AA-54EFACC3DDD0}"/>
              </a:ext>
            </a:extLst>
          </p:cNvPr>
          <p:cNvSpPr>
            <a:spLocks noGrp="1"/>
          </p:cNvSpPr>
          <p:nvPr>
            <p:ph type="body" sz="quarter" idx="11"/>
          </p:nvPr>
        </p:nvSpPr>
        <p:spPr>
          <a:xfrm>
            <a:off x="300535" y="419504"/>
            <a:ext cx="4065587" cy="454024"/>
          </a:xfrm>
        </p:spPr>
        <p:txBody>
          <a:bodyPr/>
          <a:lstStyle/>
          <a:p>
            <a:r>
              <a:rPr lang="en-GB" b="1" dirty="0"/>
              <a:t>Vera Brittain</a:t>
            </a:r>
            <a:endParaRPr lang="en-GB" dirty="0"/>
          </a:p>
        </p:txBody>
      </p:sp>
      <p:sp>
        <p:nvSpPr>
          <p:cNvPr id="3" name="Text Placeholder 2">
            <a:extLst>
              <a:ext uri="{FF2B5EF4-FFF2-40B4-BE49-F238E27FC236}">
                <a16:creationId xmlns:a16="http://schemas.microsoft.com/office/drawing/2014/main" id="{DA2BEFB6-C5B6-486E-AEA1-3DC50EB7416D}"/>
              </a:ext>
            </a:extLst>
          </p:cNvPr>
          <p:cNvSpPr>
            <a:spLocks noGrp="1"/>
          </p:cNvSpPr>
          <p:nvPr>
            <p:ph type="body" sz="quarter" idx="12"/>
          </p:nvPr>
        </p:nvSpPr>
        <p:spPr>
          <a:xfrm>
            <a:off x="300536" y="986440"/>
            <a:ext cx="3850681" cy="347974"/>
          </a:xfrm>
        </p:spPr>
        <p:txBody>
          <a:bodyPr/>
          <a:lstStyle/>
          <a:p>
            <a:r>
              <a:rPr lang="en-GB" dirty="0"/>
              <a:t>‘Perhaps’</a:t>
            </a:r>
          </a:p>
        </p:txBody>
      </p:sp>
      <p:sp>
        <p:nvSpPr>
          <p:cNvPr id="7" name="Text Placeholder 3">
            <a:extLst>
              <a:ext uri="{FF2B5EF4-FFF2-40B4-BE49-F238E27FC236}">
                <a16:creationId xmlns:a16="http://schemas.microsoft.com/office/drawing/2014/main" id="{A272D756-F3F7-455B-B5C0-2FC6CCBEC958}"/>
              </a:ext>
            </a:extLst>
          </p:cNvPr>
          <p:cNvSpPr txBox="1">
            <a:spLocks/>
          </p:cNvSpPr>
          <p:nvPr/>
        </p:nvSpPr>
        <p:spPr>
          <a:xfrm>
            <a:off x="300535" y="1568293"/>
            <a:ext cx="3850682" cy="2923877"/>
          </a:xfrm>
          <a:prstGeom prst="rect">
            <a:avLst/>
          </a:prstGeom>
        </p:spPr>
        <p:txBody>
          <a:bodyPr/>
          <a:lstStyle>
            <a:lvl1pPr marL="0" eaLnBrk="1" hangingPunct="1">
              <a:defRPr sz="1400">
                <a:solidFill>
                  <a:schemeClr val="tx2"/>
                </a:solidFill>
                <a:latin typeface="+mn-lt"/>
                <a:ea typeface="+mn-ea"/>
                <a:cs typeface="+mn-cs"/>
              </a:defRPr>
            </a:lvl1pPr>
            <a:lvl2pPr marL="457200" eaLnBrk="1" hangingPunct="1">
              <a:defRPr>
                <a:latin typeface="+mn-lt"/>
                <a:ea typeface="+mn-ea"/>
                <a:cs typeface="+mn-cs"/>
              </a:defRPr>
            </a:lvl2pPr>
            <a:lvl3pPr marL="914400" eaLnBrk="1" hangingPunct="1">
              <a:defRPr>
                <a:latin typeface="+mn-lt"/>
                <a:ea typeface="+mn-ea"/>
                <a:cs typeface="+mn-cs"/>
              </a:defRPr>
            </a:lvl3pPr>
            <a:lvl4pPr marL="1371600" eaLnBrk="1" hangingPunct="1">
              <a:defRPr>
                <a:latin typeface="+mn-lt"/>
                <a:ea typeface="+mn-ea"/>
                <a:cs typeface="+mn-cs"/>
              </a:defRPr>
            </a:lvl4pPr>
            <a:lvl5pPr marL="1828800" eaLnBrk="1" hangingPunct="1">
              <a:defRPr>
                <a:latin typeface="+mn-lt"/>
                <a:ea typeface="+mn-ea"/>
                <a:cs typeface="+mn-cs"/>
              </a:defRPr>
            </a:lvl5pPr>
            <a:lvl6pPr marL="2286000" eaLnBrk="1" hangingPunct="1">
              <a:defRPr>
                <a:latin typeface="+mn-lt"/>
                <a:ea typeface="+mn-ea"/>
                <a:cs typeface="+mn-cs"/>
              </a:defRPr>
            </a:lvl6pPr>
            <a:lvl7pPr marL="2743200" eaLnBrk="1" hangingPunct="1">
              <a:defRPr>
                <a:latin typeface="+mn-lt"/>
                <a:ea typeface="+mn-ea"/>
                <a:cs typeface="+mn-cs"/>
              </a:defRPr>
            </a:lvl7pPr>
            <a:lvl8pPr marL="3200400" eaLnBrk="1" hangingPunct="1">
              <a:defRPr>
                <a:latin typeface="+mn-lt"/>
                <a:ea typeface="+mn-ea"/>
                <a:cs typeface="+mn-cs"/>
              </a:defRPr>
            </a:lvl8pPr>
            <a:lvl9pPr marL="3657600" eaLnBrk="1" hangingPunct="1">
              <a:defRPr>
                <a:latin typeface="+mn-lt"/>
                <a:ea typeface="+mn-ea"/>
                <a:cs typeface="+mn-cs"/>
              </a:defRPr>
            </a:lvl9pPr>
          </a:lstStyle>
          <a:p>
            <a:endParaRPr lang="en-GB" sz="1300" dirty="0"/>
          </a:p>
        </p:txBody>
      </p:sp>
      <p:sp>
        <p:nvSpPr>
          <p:cNvPr id="9" name="TextBox 8">
            <a:extLst>
              <a:ext uri="{FF2B5EF4-FFF2-40B4-BE49-F238E27FC236}">
                <a16:creationId xmlns:a16="http://schemas.microsoft.com/office/drawing/2014/main" id="{9E9B137C-3E43-4C58-5EFB-A1EA511CF2F2}"/>
              </a:ext>
            </a:extLst>
          </p:cNvPr>
          <p:cNvSpPr txBox="1"/>
          <p:nvPr/>
        </p:nvSpPr>
        <p:spPr>
          <a:xfrm>
            <a:off x="204060" y="1568292"/>
            <a:ext cx="3850682" cy="2923877"/>
          </a:xfrm>
          <a:prstGeom prst="rect">
            <a:avLst/>
          </a:prstGeom>
          <a:noFill/>
        </p:spPr>
        <p:txBody>
          <a:bodyPr wrap="square">
            <a:spAutoFit/>
          </a:bodyPr>
          <a:lstStyle/>
          <a:p>
            <a:pPr marL="285750" indent="-285750">
              <a:buFont typeface="Arial" panose="020B0604020202020204" pitchFamily="34" charset="0"/>
              <a:buChar char="•"/>
            </a:pPr>
            <a:r>
              <a:rPr lang="en-GB" sz="1400" dirty="0">
                <a:solidFill>
                  <a:schemeClr val="tx2"/>
                </a:solidFill>
              </a:rPr>
              <a:t>What is your first emotional response to this poem</a:t>
            </a:r>
          </a:p>
          <a:p>
            <a:pPr marL="285750" indent="-285750">
              <a:buFont typeface="Arial" panose="020B0604020202020204" pitchFamily="34" charset="0"/>
              <a:buChar char="•"/>
            </a:pPr>
            <a:r>
              <a:rPr lang="en-GB" sz="1400" dirty="0">
                <a:solidFill>
                  <a:schemeClr val="tx2"/>
                </a:solidFill>
              </a:rPr>
              <a:t>Who do you think the poet is speaking to in the poem?</a:t>
            </a:r>
          </a:p>
          <a:p>
            <a:pPr marL="285750" indent="-285750">
              <a:buFont typeface="Arial" panose="020B0604020202020204" pitchFamily="34" charset="0"/>
              <a:buChar char="•"/>
            </a:pPr>
            <a:r>
              <a:rPr lang="en-GB" sz="1400" dirty="0">
                <a:solidFill>
                  <a:schemeClr val="tx2"/>
                </a:solidFill>
              </a:rPr>
              <a:t>What effect does the repeated use of the word ‘perhaps’ have? </a:t>
            </a:r>
          </a:p>
          <a:p>
            <a:pPr marL="285750" indent="-285750">
              <a:buFont typeface="Arial" panose="020B0604020202020204" pitchFamily="34" charset="0"/>
              <a:buChar char="•"/>
            </a:pPr>
            <a:r>
              <a:rPr lang="en-GB" sz="1400" dirty="0">
                <a:solidFill>
                  <a:schemeClr val="tx2"/>
                </a:solidFill>
              </a:rPr>
              <a:t>What does it tell us about Brittain’s emotions?</a:t>
            </a:r>
          </a:p>
          <a:p>
            <a:pPr marL="285750" indent="-285750">
              <a:buFont typeface="Arial" panose="020B0604020202020204" pitchFamily="34" charset="0"/>
              <a:buChar char="•"/>
            </a:pPr>
            <a:r>
              <a:rPr lang="en-GB" sz="1400" dirty="0">
                <a:solidFill>
                  <a:schemeClr val="tx2"/>
                </a:solidFill>
              </a:rPr>
              <a:t>How does Brittain use nature as a contrast to her feelings?</a:t>
            </a:r>
          </a:p>
          <a:p>
            <a:pPr marL="285750" indent="-285750">
              <a:buFont typeface="Arial" panose="020B0604020202020204" pitchFamily="34" charset="0"/>
              <a:buChar char="•"/>
            </a:pPr>
            <a:r>
              <a:rPr lang="en-GB" sz="1400" dirty="0">
                <a:solidFill>
                  <a:schemeClr val="tx2"/>
                </a:solidFill>
              </a:rPr>
              <a:t>What is the pattern in the structure and why does it change in the last stanza?</a:t>
            </a:r>
          </a:p>
          <a:p>
            <a:pPr marL="285750" indent="-285750">
              <a:buFont typeface="Arial" panose="020B0604020202020204" pitchFamily="34" charset="0"/>
              <a:buChar char="•"/>
            </a:pPr>
            <a:endParaRPr lang="en-GB" sz="1600" dirty="0">
              <a:solidFill>
                <a:schemeClr val="tx2"/>
              </a:solidFill>
            </a:endParaRPr>
          </a:p>
        </p:txBody>
      </p:sp>
      <p:pic>
        <p:nvPicPr>
          <p:cNvPr id="4" name="Picture 3">
            <a:extLst>
              <a:ext uri="{FF2B5EF4-FFF2-40B4-BE49-F238E27FC236}">
                <a16:creationId xmlns:a16="http://schemas.microsoft.com/office/drawing/2014/main" id="{80084BFA-220B-16E7-F55D-5860FC958BCB}"/>
              </a:ext>
            </a:extLst>
          </p:cNvPr>
          <p:cNvPicPr>
            <a:picLocks noChangeAspect="1"/>
          </p:cNvPicPr>
          <p:nvPr/>
        </p:nvPicPr>
        <p:blipFill>
          <a:blip r:embed="rId3"/>
          <a:stretch>
            <a:fillRect/>
          </a:stretch>
        </p:blipFill>
        <p:spPr>
          <a:xfrm>
            <a:off x="5408605" y="134356"/>
            <a:ext cx="2829959" cy="4498008"/>
          </a:xfrm>
          <a:prstGeom prst="rect">
            <a:avLst/>
          </a:prstGeom>
        </p:spPr>
      </p:pic>
    </p:spTree>
    <p:extLst>
      <p:ext uri="{BB962C8B-B14F-4D97-AF65-F5344CB8AC3E}">
        <p14:creationId xmlns:p14="http://schemas.microsoft.com/office/powerpoint/2010/main" val="993759352"/>
      </p:ext>
    </p:extLst>
  </p:cSld>
  <p:clrMapOvr>
    <a:masterClrMapping/>
  </p:clrMapOvr>
</p:sld>
</file>

<file path=ppt/slides/slide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ext Placeholder 1">
            <a:extLst>
              <a:ext uri="{FF2B5EF4-FFF2-40B4-BE49-F238E27FC236}">
                <a16:creationId xmlns:a16="http://schemas.microsoft.com/office/drawing/2014/main" id="{376FBBB3-19DA-4766-A5AA-54EFACC3DDD0}"/>
              </a:ext>
            </a:extLst>
          </p:cNvPr>
          <p:cNvSpPr>
            <a:spLocks noGrp="1"/>
          </p:cNvSpPr>
          <p:nvPr>
            <p:ph type="body" sz="quarter" idx="11"/>
          </p:nvPr>
        </p:nvSpPr>
        <p:spPr>
          <a:xfrm>
            <a:off x="300535" y="419504"/>
            <a:ext cx="4065587" cy="454024"/>
          </a:xfrm>
        </p:spPr>
        <p:txBody>
          <a:bodyPr/>
          <a:lstStyle/>
          <a:p>
            <a:r>
              <a:rPr lang="en-GB" b="1" dirty="0"/>
              <a:t>Vera Brittain</a:t>
            </a:r>
            <a:endParaRPr lang="en-GB" dirty="0"/>
          </a:p>
        </p:txBody>
      </p:sp>
      <p:sp>
        <p:nvSpPr>
          <p:cNvPr id="3" name="Text Placeholder 2">
            <a:extLst>
              <a:ext uri="{FF2B5EF4-FFF2-40B4-BE49-F238E27FC236}">
                <a16:creationId xmlns:a16="http://schemas.microsoft.com/office/drawing/2014/main" id="{DA2BEFB6-C5B6-486E-AEA1-3DC50EB7416D}"/>
              </a:ext>
            </a:extLst>
          </p:cNvPr>
          <p:cNvSpPr>
            <a:spLocks noGrp="1"/>
          </p:cNvSpPr>
          <p:nvPr>
            <p:ph type="body" sz="quarter" idx="12"/>
          </p:nvPr>
        </p:nvSpPr>
        <p:spPr>
          <a:xfrm>
            <a:off x="300536" y="986440"/>
            <a:ext cx="3850681" cy="347974"/>
          </a:xfrm>
        </p:spPr>
        <p:txBody>
          <a:bodyPr/>
          <a:lstStyle/>
          <a:p>
            <a:r>
              <a:rPr lang="en-GB" dirty="0"/>
              <a:t>‘Perhaps’</a:t>
            </a:r>
          </a:p>
        </p:txBody>
      </p:sp>
      <p:sp>
        <p:nvSpPr>
          <p:cNvPr id="7" name="Text Placeholder 3">
            <a:extLst>
              <a:ext uri="{FF2B5EF4-FFF2-40B4-BE49-F238E27FC236}">
                <a16:creationId xmlns:a16="http://schemas.microsoft.com/office/drawing/2014/main" id="{A272D756-F3F7-455B-B5C0-2FC6CCBEC958}"/>
              </a:ext>
            </a:extLst>
          </p:cNvPr>
          <p:cNvSpPr txBox="1">
            <a:spLocks/>
          </p:cNvSpPr>
          <p:nvPr/>
        </p:nvSpPr>
        <p:spPr>
          <a:xfrm>
            <a:off x="300535" y="1447325"/>
            <a:ext cx="3850682" cy="3044845"/>
          </a:xfrm>
          <a:prstGeom prst="rect">
            <a:avLst/>
          </a:prstGeom>
        </p:spPr>
        <p:txBody>
          <a:bodyPr/>
          <a:lstStyle>
            <a:lvl1pPr marL="0" eaLnBrk="1" hangingPunct="1">
              <a:defRPr sz="1400">
                <a:solidFill>
                  <a:schemeClr val="tx2"/>
                </a:solidFill>
                <a:latin typeface="+mn-lt"/>
                <a:ea typeface="+mn-ea"/>
                <a:cs typeface="+mn-cs"/>
              </a:defRPr>
            </a:lvl1pPr>
            <a:lvl2pPr marL="457200" eaLnBrk="1" hangingPunct="1">
              <a:defRPr>
                <a:latin typeface="+mn-lt"/>
                <a:ea typeface="+mn-ea"/>
                <a:cs typeface="+mn-cs"/>
              </a:defRPr>
            </a:lvl2pPr>
            <a:lvl3pPr marL="914400" eaLnBrk="1" hangingPunct="1">
              <a:defRPr>
                <a:latin typeface="+mn-lt"/>
                <a:ea typeface="+mn-ea"/>
                <a:cs typeface="+mn-cs"/>
              </a:defRPr>
            </a:lvl3pPr>
            <a:lvl4pPr marL="1371600" eaLnBrk="1" hangingPunct="1">
              <a:defRPr>
                <a:latin typeface="+mn-lt"/>
                <a:ea typeface="+mn-ea"/>
                <a:cs typeface="+mn-cs"/>
              </a:defRPr>
            </a:lvl4pPr>
            <a:lvl5pPr marL="1828800" eaLnBrk="1" hangingPunct="1">
              <a:defRPr>
                <a:latin typeface="+mn-lt"/>
                <a:ea typeface="+mn-ea"/>
                <a:cs typeface="+mn-cs"/>
              </a:defRPr>
            </a:lvl5pPr>
            <a:lvl6pPr marL="2286000" eaLnBrk="1" hangingPunct="1">
              <a:defRPr>
                <a:latin typeface="+mn-lt"/>
                <a:ea typeface="+mn-ea"/>
                <a:cs typeface="+mn-cs"/>
              </a:defRPr>
            </a:lvl6pPr>
            <a:lvl7pPr marL="2743200" eaLnBrk="1" hangingPunct="1">
              <a:defRPr>
                <a:latin typeface="+mn-lt"/>
                <a:ea typeface="+mn-ea"/>
                <a:cs typeface="+mn-cs"/>
              </a:defRPr>
            </a:lvl7pPr>
            <a:lvl8pPr marL="3200400" eaLnBrk="1" hangingPunct="1">
              <a:defRPr>
                <a:latin typeface="+mn-lt"/>
                <a:ea typeface="+mn-ea"/>
                <a:cs typeface="+mn-cs"/>
              </a:defRPr>
            </a:lvl8pPr>
            <a:lvl9pPr marL="3657600" eaLnBrk="1" hangingPunct="1">
              <a:defRPr>
                <a:latin typeface="+mn-lt"/>
                <a:ea typeface="+mn-ea"/>
                <a:cs typeface="+mn-cs"/>
              </a:defRPr>
            </a:lvl9pPr>
          </a:lstStyle>
          <a:p>
            <a:endParaRPr lang="en-GB" sz="1300" dirty="0"/>
          </a:p>
        </p:txBody>
      </p:sp>
      <p:pic>
        <p:nvPicPr>
          <p:cNvPr id="4" name="Picture 3">
            <a:extLst>
              <a:ext uri="{FF2B5EF4-FFF2-40B4-BE49-F238E27FC236}">
                <a16:creationId xmlns:a16="http://schemas.microsoft.com/office/drawing/2014/main" id="{6EA32C55-5433-455C-B6FC-94BFB4949AA6}"/>
              </a:ext>
            </a:extLst>
          </p:cNvPr>
          <p:cNvPicPr>
            <a:picLocks noChangeAspect="1"/>
          </p:cNvPicPr>
          <p:nvPr/>
        </p:nvPicPr>
        <p:blipFill>
          <a:blip r:embed="rId3"/>
          <a:stretch>
            <a:fillRect/>
          </a:stretch>
        </p:blipFill>
        <p:spPr>
          <a:xfrm>
            <a:off x="5373172" y="873528"/>
            <a:ext cx="3026448" cy="2967776"/>
          </a:xfrm>
          <a:prstGeom prst="rect">
            <a:avLst/>
          </a:prstGeom>
        </p:spPr>
      </p:pic>
      <p:sp>
        <p:nvSpPr>
          <p:cNvPr id="8" name="TextBox 7">
            <a:extLst>
              <a:ext uri="{FF2B5EF4-FFF2-40B4-BE49-F238E27FC236}">
                <a16:creationId xmlns:a16="http://schemas.microsoft.com/office/drawing/2014/main" id="{51293171-C65F-408D-8D1E-27C78A0C36F3}"/>
              </a:ext>
            </a:extLst>
          </p:cNvPr>
          <p:cNvSpPr txBox="1"/>
          <p:nvPr/>
        </p:nvSpPr>
        <p:spPr>
          <a:xfrm>
            <a:off x="217715" y="1648420"/>
            <a:ext cx="4065587" cy="830997"/>
          </a:xfrm>
          <a:prstGeom prst="rect">
            <a:avLst/>
          </a:prstGeom>
          <a:noFill/>
        </p:spPr>
        <p:txBody>
          <a:bodyPr wrap="square">
            <a:spAutoFit/>
          </a:bodyPr>
          <a:lstStyle/>
          <a:p>
            <a:pPr marL="285750" indent="-285750">
              <a:buFont typeface="Arial" panose="020B0604020202020204" pitchFamily="34" charset="0"/>
              <a:buChar char="•"/>
            </a:pPr>
            <a:r>
              <a:rPr lang="en-GB" sz="1600" dirty="0">
                <a:solidFill>
                  <a:schemeClr val="tx2"/>
                </a:solidFill>
              </a:rPr>
              <a:t>How does our knowledge of Brittain’s relationship with Roland Leighton help us understand this poem?</a:t>
            </a:r>
          </a:p>
        </p:txBody>
      </p:sp>
    </p:spTree>
    <p:extLst>
      <p:ext uri="{BB962C8B-B14F-4D97-AF65-F5344CB8AC3E}">
        <p14:creationId xmlns:p14="http://schemas.microsoft.com/office/powerpoint/2010/main" val="2036324529"/>
      </p:ext>
    </p:extLst>
  </p:cSld>
  <p:clrMapOvr>
    <a:masterClrMapping/>
  </p:clrMapOvr>
</p:sld>
</file>

<file path=ppt/slides/slide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ext Placeholder 1">
            <a:extLst>
              <a:ext uri="{FF2B5EF4-FFF2-40B4-BE49-F238E27FC236}">
                <a16:creationId xmlns:a16="http://schemas.microsoft.com/office/drawing/2014/main" id="{376FBBB3-19DA-4766-A5AA-54EFACC3DDD0}"/>
              </a:ext>
            </a:extLst>
          </p:cNvPr>
          <p:cNvSpPr>
            <a:spLocks noGrp="1"/>
          </p:cNvSpPr>
          <p:nvPr>
            <p:ph type="body" sz="quarter" idx="11"/>
          </p:nvPr>
        </p:nvSpPr>
        <p:spPr/>
        <p:txBody>
          <a:bodyPr/>
          <a:lstStyle/>
          <a:p>
            <a:r>
              <a:rPr lang="en-GB" b="1" dirty="0"/>
              <a:t>Ewart Alan Mackintosh</a:t>
            </a:r>
            <a:endParaRPr lang="en-GB" dirty="0"/>
          </a:p>
        </p:txBody>
      </p:sp>
      <p:sp>
        <p:nvSpPr>
          <p:cNvPr id="3" name="Text Placeholder 2">
            <a:extLst>
              <a:ext uri="{FF2B5EF4-FFF2-40B4-BE49-F238E27FC236}">
                <a16:creationId xmlns:a16="http://schemas.microsoft.com/office/drawing/2014/main" id="{DA2BEFB6-C5B6-486E-AEA1-3DC50EB7416D}"/>
              </a:ext>
            </a:extLst>
          </p:cNvPr>
          <p:cNvSpPr>
            <a:spLocks noGrp="1"/>
          </p:cNvSpPr>
          <p:nvPr>
            <p:ph type="body" sz="quarter" idx="12"/>
          </p:nvPr>
        </p:nvSpPr>
        <p:spPr>
          <a:xfrm>
            <a:off x="300536" y="1023152"/>
            <a:ext cx="3850681" cy="347974"/>
          </a:xfrm>
        </p:spPr>
        <p:txBody>
          <a:bodyPr/>
          <a:lstStyle/>
          <a:p>
            <a:r>
              <a:rPr lang="en-GB" dirty="0"/>
              <a:t>‘In Memoriam’</a:t>
            </a:r>
          </a:p>
        </p:txBody>
      </p:sp>
      <p:sp>
        <p:nvSpPr>
          <p:cNvPr id="8" name="Text Placeholder 3">
            <a:extLst>
              <a:ext uri="{FF2B5EF4-FFF2-40B4-BE49-F238E27FC236}">
                <a16:creationId xmlns:a16="http://schemas.microsoft.com/office/drawing/2014/main" id="{4CF92D24-1857-4CC9-A98B-87001DC75E68}"/>
              </a:ext>
            </a:extLst>
          </p:cNvPr>
          <p:cNvSpPr>
            <a:spLocks noGrp="1"/>
          </p:cNvSpPr>
          <p:nvPr>
            <p:ph type="body" sz="quarter" idx="13"/>
          </p:nvPr>
        </p:nvSpPr>
        <p:spPr>
          <a:xfrm>
            <a:off x="300535" y="1371126"/>
            <a:ext cx="3850682" cy="1433896"/>
          </a:xfrm>
        </p:spPr>
        <p:txBody>
          <a:bodyPr/>
          <a:lstStyle/>
          <a:p>
            <a:pPr marL="285750" indent="-285750">
              <a:buFont typeface="Arial" panose="020B0604020202020204" pitchFamily="34" charset="0"/>
              <a:buChar char="•"/>
            </a:pPr>
            <a:endParaRPr lang="en-GB" dirty="0"/>
          </a:p>
          <a:p>
            <a:r>
              <a:rPr lang="en-GB" dirty="0"/>
              <a:t>This is the dedication on the poem:</a:t>
            </a:r>
          </a:p>
          <a:p>
            <a:endParaRPr lang="en-GB" dirty="0"/>
          </a:p>
          <a:p>
            <a:pPr marL="0" indent="0">
              <a:buNone/>
            </a:pPr>
            <a:r>
              <a:rPr lang="en-GB" dirty="0"/>
              <a:t>‘</a:t>
            </a:r>
            <a:r>
              <a:rPr lang="en-GB" i="1" dirty="0"/>
              <a:t>For Private D Sutherland killed in action in the German trench, May 16</a:t>
            </a:r>
            <a:r>
              <a:rPr lang="en-GB" i="1" baseline="30000" dirty="0"/>
              <a:t>th</a:t>
            </a:r>
            <a:r>
              <a:rPr lang="en-GB" i="1" dirty="0"/>
              <a:t>, 1916, and the others who died.’</a:t>
            </a:r>
          </a:p>
          <a:p>
            <a:pPr marL="0" indent="0">
              <a:buNone/>
            </a:pPr>
            <a:endParaRPr lang="en-GB" i="1" dirty="0"/>
          </a:p>
          <a:p>
            <a:r>
              <a:rPr lang="en-GB" dirty="0"/>
              <a:t>What do you expect from the poem having read this?</a:t>
            </a:r>
          </a:p>
          <a:p>
            <a:endParaRPr lang="en-GB" dirty="0"/>
          </a:p>
          <a:p>
            <a:endParaRPr lang="en-GB" dirty="0"/>
          </a:p>
        </p:txBody>
      </p:sp>
      <p:pic>
        <p:nvPicPr>
          <p:cNvPr id="4" name="Picture 3">
            <a:extLst>
              <a:ext uri="{FF2B5EF4-FFF2-40B4-BE49-F238E27FC236}">
                <a16:creationId xmlns:a16="http://schemas.microsoft.com/office/drawing/2014/main" id="{29B57427-4530-55A2-A4AD-D1CA19E6BFBC}"/>
              </a:ext>
            </a:extLst>
          </p:cNvPr>
          <p:cNvPicPr>
            <a:picLocks noChangeAspect="1"/>
          </p:cNvPicPr>
          <p:nvPr/>
        </p:nvPicPr>
        <p:blipFill>
          <a:blip r:embed="rId3"/>
          <a:stretch>
            <a:fillRect/>
          </a:stretch>
        </p:blipFill>
        <p:spPr>
          <a:xfrm>
            <a:off x="5474447" y="44823"/>
            <a:ext cx="2773082" cy="4604096"/>
          </a:xfrm>
          <a:prstGeom prst="rect">
            <a:avLst/>
          </a:prstGeom>
        </p:spPr>
      </p:pic>
    </p:spTree>
    <p:extLst>
      <p:ext uri="{BB962C8B-B14F-4D97-AF65-F5344CB8AC3E}">
        <p14:creationId xmlns:p14="http://schemas.microsoft.com/office/powerpoint/2010/main" val="3873447438"/>
      </p:ext>
    </p:extLst>
  </p:cSld>
  <p:clrMapOvr>
    <a:masterClrMapping/>
  </p:clrMapOvr>
</p:sld>
</file>

<file path=ppt/slides/slide1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ext Placeholder 1">
            <a:extLst>
              <a:ext uri="{FF2B5EF4-FFF2-40B4-BE49-F238E27FC236}">
                <a16:creationId xmlns:a16="http://schemas.microsoft.com/office/drawing/2014/main" id="{376FBBB3-19DA-4766-A5AA-54EFACC3DDD0}"/>
              </a:ext>
            </a:extLst>
          </p:cNvPr>
          <p:cNvSpPr>
            <a:spLocks noGrp="1"/>
          </p:cNvSpPr>
          <p:nvPr>
            <p:ph type="body" sz="quarter" idx="11"/>
          </p:nvPr>
        </p:nvSpPr>
        <p:spPr/>
        <p:txBody>
          <a:bodyPr/>
          <a:lstStyle/>
          <a:p>
            <a:r>
              <a:rPr lang="en-GB" b="1" dirty="0"/>
              <a:t>Ewart Alan Mackintosh</a:t>
            </a:r>
            <a:endParaRPr lang="en-GB" dirty="0"/>
          </a:p>
        </p:txBody>
      </p:sp>
      <p:sp>
        <p:nvSpPr>
          <p:cNvPr id="3" name="Text Placeholder 2">
            <a:extLst>
              <a:ext uri="{FF2B5EF4-FFF2-40B4-BE49-F238E27FC236}">
                <a16:creationId xmlns:a16="http://schemas.microsoft.com/office/drawing/2014/main" id="{DA2BEFB6-C5B6-486E-AEA1-3DC50EB7416D}"/>
              </a:ext>
            </a:extLst>
          </p:cNvPr>
          <p:cNvSpPr>
            <a:spLocks noGrp="1"/>
          </p:cNvSpPr>
          <p:nvPr>
            <p:ph type="body" sz="quarter" idx="12"/>
          </p:nvPr>
        </p:nvSpPr>
        <p:spPr>
          <a:xfrm>
            <a:off x="300536" y="977152"/>
            <a:ext cx="3850681" cy="347974"/>
          </a:xfrm>
        </p:spPr>
        <p:txBody>
          <a:bodyPr/>
          <a:lstStyle/>
          <a:p>
            <a:r>
              <a:rPr lang="en-GB" dirty="0"/>
              <a:t>‘In Memoriam’</a:t>
            </a:r>
          </a:p>
        </p:txBody>
      </p:sp>
      <p:sp>
        <p:nvSpPr>
          <p:cNvPr id="8" name="Text Placeholder 3">
            <a:extLst>
              <a:ext uri="{FF2B5EF4-FFF2-40B4-BE49-F238E27FC236}">
                <a16:creationId xmlns:a16="http://schemas.microsoft.com/office/drawing/2014/main" id="{4CF92D24-1857-4CC9-A98B-87001DC75E68}"/>
              </a:ext>
            </a:extLst>
          </p:cNvPr>
          <p:cNvSpPr>
            <a:spLocks noGrp="1"/>
          </p:cNvSpPr>
          <p:nvPr>
            <p:ph type="body" sz="quarter" idx="13"/>
          </p:nvPr>
        </p:nvSpPr>
        <p:spPr>
          <a:xfrm>
            <a:off x="300535" y="1371126"/>
            <a:ext cx="3850682" cy="1433896"/>
          </a:xfrm>
        </p:spPr>
        <p:txBody>
          <a:bodyPr/>
          <a:lstStyle/>
          <a:p>
            <a:pPr marL="285750" indent="-285750">
              <a:buFont typeface="Arial" panose="020B0604020202020204" pitchFamily="34" charset="0"/>
              <a:buChar char="•"/>
            </a:pPr>
            <a:r>
              <a:rPr lang="en-GB" dirty="0"/>
              <a:t>What is your first emotional response to the poem? </a:t>
            </a:r>
          </a:p>
          <a:p>
            <a:pPr marL="285750" indent="-285750">
              <a:buFont typeface="Arial" panose="020B0604020202020204" pitchFamily="34" charset="0"/>
              <a:buChar char="•"/>
            </a:pPr>
            <a:r>
              <a:rPr lang="en-GB" dirty="0"/>
              <a:t>Who is the poet speaking to in the poem?</a:t>
            </a:r>
          </a:p>
          <a:p>
            <a:pPr marL="285750" indent="-285750">
              <a:buFont typeface="Arial" panose="020B0604020202020204" pitchFamily="34" charset="0"/>
              <a:buChar char="•"/>
            </a:pPr>
            <a:r>
              <a:rPr lang="en-GB" dirty="0"/>
              <a:t>Can you find examples of  is Mackintosh’s attitude towards the fathers? </a:t>
            </a:r>
          </a:p>
          <a:p>
            <a:pPr marL="285750" indent="-285750">
              <a:buFont typeface="Arial" panose="020B0604020202020204" pitchFamily="34" charset="0"/>
              <a:buChar char="•"/>
            </a:pPr>
            <a:r>
              <a:rPr lang="en-GB" dirty="0"/>
              <a:t>Why would Mackintosh have seen David’s letters and what did he write in them? Why might this be?</a:t>
            </a:r>
          </a:p>
          <a:p>
            <a:pPr marL="285750" indent="-285750">
              <a:buFont typeface="Arial" panose="020B0604020202020204" pitchFamily="34" charset="0"/>
              <a:buChar char="•"/>
            </a:pPr>
            <a:r>
              <a:rPr lang="en-GB" dirty="0"/>
              <a:t>Why does Mackintosh feel he is more of a father to his men?</a:t>
            </a:r>
          </a:p>
          <a:p>
            <a:pPr marL="285750" indent="-285750">
              <a:buFont typeface="Arial" panose="020B0604020202020204" pitchFamily="34" charset="0"/>
              <a:buChar char="•"/>
            </a:pPr>
            <a:r>
              <a:rPr lang="en-GB" dirty="0"/>
              <a:t>Can you find examples of the emotions he expresses about his men and their deaths.</a:t>
            </a:r>
          </a:p>
          <a:p>
            <a:endParaRPr lang="en-GB" dirty="0"/>
          </a:p>
          <a:p>
            <a:endParaRPr lang="en-GB" dirty="0"/>
          </a:p>
        </p:txBody>
      </p:sp>
      <p:pic>
        <p:nvPicPr>
          <p:cNvPr id="5" name="Picture 4">
            <a:extLst>
              <a:ext uri="{FF2B5EF4-FFF2-40B4-BE49-F238E27FC236}">
                <a16:creationId xmlns:a16="http://schemas.microsoft.com/office/drawing/2014/main" id="{C58F638F-46D2-181E-4D6B-8D9E7BE251CD}"/>
              </a:ext>
            </a:extLst>
          </p:cNvPr>
          <p:cNvPicPr>
            <a:picLocks noChangeAspect="1"/>
          </p:cNvPicPr>
          <p:nvPr/>
        </p:nvPicPr>
        <p:blipFill>
          <a:blip r:embed="rId3"/>
          <a:stretch>
            <a:fillRect/>
          </a:stretch>
        </p:blipFill>
        <p:spPr>
          <a:xfrm>
            <a:off x="5240939" y="121961"/>
            <a:ext cx="3275532" cy="4461191"/>
          </a:xfrm>
          <a:prstGeom prst="rect">
            <a:avLst/>
          </a:prstGeom>
        </p:spPr>
      </p:pic>
    </p:spTree>
    <p:extLst>
      <p:ext uri="{BB962C8B-B14F-4D97-AF65-F5344CB8AC3E}">
        <p14:creationId xmlns:p14="http://schemas.microsoft.com/office/powerpoint/2010/main" val="655443274"/>
      </p:ext>
    </p:extLst>
  </p:cSld>
  <p:clrMapOvr>
    <a:masterClrMapping/>
  </p:clrMapOvr>
</p:sld>
</file>

<file path=ppt/slides/slide1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ext Placeholder 1">
            <a:extLst>
              <a:ext uri="{FF2B5EF4-FFF2-40B4-BE49-F238E27FC236}">
                <a16:creationId xmlns:a16="http://schemas.microsoft.com/office/drawing/2014/main" id="{376FBBB3-19DA-4766-A5AA-54EFACC3DDD0}"/>
              </a:ext>
            </a:extLst>
          </p:cNvPr>
          <p:cNvSpPr>
            <a:spLocks noGrp="1"/>
          </p:cNvSpPr>
          <p:nvPr>
            <p:ph type="body" sz="quarter" idx="11"/>
          </p:nvPr>
        </p:nvSpPr>
        <p:spPr/>
        <p:txBody>
          <a:bodyPr/>
          <a:lstStyle/>
          <a:p>
            <a:r>
              <a:rPr lang="en-GB" b="1" dirty="0"/>
              <a:t>Ewart Alan Mackintosh</a:t>
            </a:r>
            <a:endParaRPr lang="en-GB" dirty="0"/>
          </a:p>
        </p:txBody>
      </p:sp>
      <p:sp>
        <p:nvSpPr>
          <p:cNvPr id="3" name="Text Placeholder 2">
            <a:extLst>
              <a:ext uri="{FF2B5EF4-FFF2-40B4-BE49-F238E27FC236}">
                <a16:creationId xmlns:a16="http://schemas.microsoft.com/office/drawing/2014/main" id="{DA2BEFB6-C5B6-486E-AEA1-3DC50EB7416D}"/>
              </a:ext>
            </a:extLst>
          </p:cNvPr>
          <p:cNvSpPr>
            <a:spLocks noGrp="1"/>
          </p:cNvSpPr>
          <p:nvPr>
            <p:ph type="body" sz="quarter" idx="12"/>
          </p:nvPr>
        </p:nvSpPr>
        <p:spPr>
          <a:xfrm>
            <a:off x="300536" y="977152"/>
            <a:ext cx="3850681" cy="347974"/>
          </a:xfrm>
        </p:spPr>
        <p:txBody>
          <a:bodyPr/>
          <a:lstStyle/>
          <a:p>
            <a:r>
              <a:rPr lang="en-GB" dirty="0"/>
              <a:t>‘In Memoriam’</a:t>
            </a:r>
          </a:p>
        </p:txBody>
      </p:sp>
      <p:sp>
        <p:nvSpPr>
          <p:cNvPr id="8" name="Text Placeholder 3">
            <a:extLst>
              <a:ext uri="{FF2B5EF4-FFF2-40B4-BE49-F238E27FC236}">
                <a16:creationId xmlns:a16="http://schemas.microsoft.com/office/drawing/2014/main" id="{4CF92D24-1857-4CC9-A98B-87001DC75E68}"/>
              </a:ext>
            </a:extLst>
          </p:cNvPr>
          <p:cNvSpPr>
            <a:spLocks noGrp="1"/>
          </p:cNvSpPr>
          <p:nvPr>
            <p:ph type="body" sz="quarter" idx="13"/>
          </p:nvPr>
        </p:nvSpPr>
        <p:spPr>
          <a:xfrm>
            <a:off x="300535" y="1596098"/>
            <a:ext cx="3850682" cy="1433896"/>
          </a:xfrm>
        </p:spPr>
        <p:txBody>
          <a:bodyPr/>
          <a:lstStyle/>
          <a:p>
            <a:pPr marL="285750" indent="-285750">
              <a:buFont typeface="Arial" panose="020B0604020202020204" pitchFamily="34" charset="0"/>
              <a:buChar char="•"/>
            </a:pPr>
            <a:endParaRPr lang="en-GB" sz="1600" dirty="0"/>
          </a:p>
          <a:p>
            <a:r>
              <a:rPr lang="en-GB" sz="1600" dirty="0"/>
              <a:t>How does our knowledge of Mackintosh’s relationship with his men help us understand his poem?</a:t>
            </a:r>
          </a:p>
          <a:p>
            <a:endParaRPr lang="en-GB" dirty="0"/>
          </a:p>
          <a:p>
            <a:endParaRPr lang="en-GB" dirty="0"/>
          </a:p>
        </p:txBody>
      </p:sp>
      <p:pic>
        <p:nvPicPr>
          <p:cNvPr id="5" name="Picture 4">
            <a:extLst>
              <a:ext uri="{FF2B5EF4-FFF2-40B4-BE49-F238E27FC236}">
                <a16:creationId xmlns:a16="http://schemas.microsoft.com/office/drawing/2014/main" id="{59C67414-B17D-5173-3D9E-9C7FF972E018}"/>
              </a:ext>
            </a:extLst>
          </p:cNvPr>
          <p:cNvPicPr>
            <a:picLocks noChangeAspect="1"/>
          </p:cNvPicPr>
          <p:nvPr/>
        </p:nvPicPr>
        <p:blipFill rotWithShape="1">
          <a:blip r:embed="rId2"/>
          <a:srcRect t="4657"/>
          <a:stretch/>
        </p:blipFill>
        <p:spPr>
          <a:xfrm>
            <a:off x="5352436" y="89739"/>
            <a:ext cx="3181964" cy="4543296"/>
          </a:xfrm>
          <a:prstGeom prst="rect">
            <a:avLst/>
          </a:prstGeom>
        </p:spPr>
      </p:pic>
    </p:spTree>
    <p:extLst>
      <p:ext uri="{BB962C8B-B14F-4D97-AF65-F5344CB8AC3E}">
        <p14:creationId xmlns:p14="http://schemas.microsoft.com/office/powerpoint/2010/main" val="1939454654"/>
      </p:ext>
    </p:extLst>
  </p:cSld>
  <p:clrMapOvr>
    <a:masterClrMapping/>
  </p:clrMapOvr>
</p:sld>
</file>

<file path=ppt/slides/slide1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ext Placeholder 1">
            <a:extLst>
              <a:ext uri="{FF2B5EF4-FFF2-40B4-BE49-F238E27FC236}">
                <a16:creationId xmlns:a16="http://schemas.microsoft.com/office/drawing/2014/main" id="{376FBBB3-19DA-4766-A5AA-54EFACC3DDD0}"/>
              </a:ext>
            </a:extLst>
          </p:cNvPr>
          <p:cNvSpPr>
            <a:spLocks noGrp="1"/>
          </p:cNvSpPr>
          <p:nvPr>
            <p:ph type="body" sz="quarter" idx="11"/>
          </p:nvPr>
        </p:nvSpPr>
        <p:spPr>
          <a:xfrm>
            <a:off x="300535" y="419504"/>
            <a:ext cx="4065587" cy="454024"/>
          </a:xfrm>
        </p:spPr>
        <p:txBody>
          <a:bodyPr/>
          <a:lstStyle/>
          <a:p>
            <a:r>
              <a:rPr lang="en-GB" dirty="0"/>
              <a:t>William Noel Hodgson</a:t>
            </a:r>
          </a:p>
        </p:txBody>
      </p:sp>
      <p:sp>
        <p:nvSpPr>
          <p:cNvPr id="3" name="Text Placeholder 2">
            <a:extLst>
              <a:ext uri="{FF2B5EF4-FFF2-40B4-BE49-F238E27FC236}">
                <a16:creationId xmlns:a16="http://schemas.microsoft.com/office/drawing/2014/main" id="{DA2BEFB6-C5B6-486E-AEA1-3DC50EB7416D}"/>
              </a:ext>
            </a:extLst>
          </p:cNvPr>
          <p:cNvSpPr>
            <a:spLocks noGrp="1"/>
          </p:cNvSpPr>
          <p:nvPr>
            <p:ph type="body" sz="quarter" idx="12"/>
          </p:nvPr>
        </p:nvSpPr>
        <p:spPr>
          <a:xfrm>
            <a:off x="300534" y="1099351"/>
            <a:ext cx="3850681" cy="347974"/>
          </a:xfrm>
        </p:spPr>
        <p:txBody>
          <a:bodyPr/>
          <a:lstStyle/>
          <a:p>
            <a:r>
              <a:rPr lang="en-GB" dirty="0"/>
              <a:t>‘Before Action’</a:t>
            </a:r>
          </a:p>
        </p:txBody>
      </p:sp>
      <p:sp>
        <p:nvSpPr>
          <p:cNvPr id="4" name="Text Placeholder 3">
            <a:extLst>
              <a:ext uri="{FF2B5EF4-FFF2-40B4-BE49-F238E27FC236}">
                <a16:creationId xmlns:a16="http://schemas.microsoft.com/office/drawing/2014/main" id="{4A02429E-B9DA-49DC-85E8-EE35A23A28EE}"/>
              </a:ext>
            </a:extLst>
          </p:cNvPr>
          <p:cNvSpPr>
            <a:spLocks noGrp="1"/>
          </p:cNvSpPr>
          <p:nvPr>
            <p:ph type="body" sz="quarter" idx="13"/>
          </p:nvPr>
        </p:nvSpPr>
        <p:spPr>
          <a:xfrm>
            <a:off x="300534" y="1447325"/>
            <a:ext cx="4172853" cy="3197245"/>
          </a:xfrm>
        </p:spPr>
        <p:txBody>
          <a:bodyPr/>
          <a:lstStyle/>
          <a:p>
            <a:endParaRPr lang="en-GB" sz="1600" dirty="0"/>
          </a:p>
          <a:p>
            <a:r>
              <a:rPr lang="en-GB" sz="1600" dirty="0"/>
              <a:t>Hodgson’s poem was published on the 29</a:t>
            </a:r>
            <a:r>
              <a:rPr lang="en-GB" sz="1600" baseline="30000" dirty="0"/>
              <a:t>th</a:t>
            </a:r>
            <a:r>
              <a:rPr lang="en-GB" sz="1600" dirty="0"/>
              <a:t> June, 1916, and is believed to have been written in the couple of weeks before that date – why might this be relevant to our understanding of his personal experience?</a:t>
            </a:r>
          </a:p>
          <a:p>
            <a:pPr marL="285750" indent="-285750">
              <a:buFont typeface="Arial" panose="020B0604020202020204" pitchFamily="34" charset="0"/>
              <a:buChar char="•"/>
            </a:pPr>
            <a:endParaRPr lang="en-GB" sz="1600" dirty="0"/>
          </a:p>
          <a:p>
            <a:endParaRPr lang="en-GB" dirty="0"/>
          </a:p>
          <a:p>
            <a:endParaRPr lang="en-GB" sz="1600" dirty="0"/>
          </a:p>
        </p:txBody>
      </p:sp>
      <p:pic>
        <p:nvPicPr>
          <p:cNvPr id="5" name="Picture 4">
            <a:extLst>
              <a:ext uri="{FF2B5EF4-FFF2-40B4-BE49-F238E27FC236}">
                <a16:creationId xmlns:a16="http://schemas.microsoft.com/office/drawing/2014/main" id="{0A65B885-142E-6FB6-3C31-CECD2051F53B}"/>
              </a:ext>
            </a:extLst>
          </p:cNvPr>
          <p:cNvPicPr>
            <a:picLocks noChangeAspect="1"/>
          </p:cNvPicPr>
          <p:nvPr/>
        </p:nvPicPr>
        <p:blipFill>
          <a:blip r:embed="rId2"/>
          <a:stretch>
            <a:fillRect/>
          </a:stretch>
        </p:blipFill>
        <p:spPr>
          <a:xfrm>
            <a:off x="5364268" y="62369"/>
            <a:ext cx="2963943" cy="4582201"/>
          </a:xfrm>
          <a:prstGeom prst="rect">
            <a:avLst/>
          </a:prstGeom>
        </p:spPr>
      </p:pic>
    </p:spTree>
    <p:extLst>
      <p:ext uri="{BB962C8B-B14F-4D97-AF65-F5344CB8AC3E}">
        <p14:creationId xmlns:p14="http://schemas.microsoft.com/office/powerpoint/2010/main" val="109104289"/>
      </p:ext>
    </p:extLst>
  </p:cSld>
  <p:clrMapOvr>
    <a:masterClrMapping/>
  </p:clrMapOvr>
</p:sld>
</file>

<file path=ppt/slides/slide1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ext Placeholder 1">
            <a:extLst>
              <a:ext uri="{FF2B5EF4-FFF2-40B4-BE49-F238E27FC236}">
                <a16:creationId xmlns:a16="http://schemas.microsoft.com/office/drawing/2014/main" id="{376FBBB3-19DA-4766-A5AA-54EFACC3DDD0}"/>
              </a:ext>
            </a:extLst>
          </p:cNvPr>
          <p:cNvSpPr>
            <a:spLocks noGrp="1"/>
          </p:cNvSpPr>
          <p:nvPr>
            <p:ph type="body" sz="quarter" idx="11"/>
          </p:nvPr>
        </p:nvSpPr>
        <p:spPr>
          <a:xfrm>
            <a:off x="300535" y="419504"/>
            <a:ext cx="4065587" cy="454024"/>
          </a:xfrm>
        </p:spPr>
        <p:txBody>
          <a:bodyPr/>
          <a:lstStyle/>
          <a:p>
            <a:r>
              <a:rPr lang="en-GB" dirty="0"/>
              <a:t>William Noel Hodgson</a:t>
            </a:r>
          </a:p>
        </p:txBody>
      </p:sp>
      <p:sp>
        <p:nvSpPr>
          <p:cNvPr id="3" name="Text Placeholder 2">
            <a:extLst>
              <a:ext uri="{FF2B5EF4-FFF2-40B4-BE49-F238E27FC236}">
                <a16:creationId xmlns:a16="http://schemas.microsoft.com/office/drawing/2014/main" id="{DA2BEFB6-C5B6-486E-AEA1-3DC50EB7416D}"/>
              </a:ext>
            </a:extLst>
          </p:cNvPr>
          <p:cNvSpPr>
            <a:spLocks noGrp="1"/>
          </p:cNvSpPr>
          <p:nvPr>
            <p:ph type="body" sz="quarter" idx="12"/>
          </p:nvPr>
        </p:nvSpPr>
        <p:spPr>
          <a:xfrm>
            <a:off x="300536" y="986440"/>
            <a:ext cx="3850681" cy="347974"/>
          </a:xfrm>
        </p:spPr>
        <p:txBody>
          <a:bodyPr/>
          <a:lstStyle/>
          <a:p>
            <a:r>
              <a:rPr lang="en-GB" dirty="0"/>
              <a:t>‘Before Action’</a:t>
            </a:r>
          </a:p>
        </p:txBody>
      </p:sp>
      <p:sp>
        <p:nvSpPr>
          <p:cNvPr id="4" name="Text Placeholder 3">
            <a:extLst>
              <a:ext uri="{FF2B5EF4-FFF2-40B4-BE49-F238E27FC236}">
                <a16:creationId xmlns:a16="http://schemas.microsoft.com/office/drawing/2014/main" id="{4A02429E-B9DA-49DC-85E8-EE35A23A28EE}"/>
              </a:ext>
            </a:extLst>
          </p:cNvPr>
          <p:cNvSpPr>
            <a:spLocks noGrp="1"/>
          </p:cNvSpPr>
          <p:nvPr>
            <p:ph type="body" sz="quarter" idx="13"/>
          </p:nvPr>
        </p:nvSpPr>
        <p:spPr>
          <a:xfrm>
            <a:off x="300535" y="1447325"/>
            <a:ext cx="3850682" cy="3197245"/>
          </a:xfrm>
        </p:spPr>
        <p:txBody>
          <a:bodyPr/>
          <a:lstStyle/>
          <a:p>
            <a:pPr marL="285750" indent="-285750">
              <a:buFont typeface="Arial" panose="020B0604020202020204" pitchFamily="34" charset="0"/>
              <a:buChar char="•"/>
            </a:pPr>
            <a:r>
              <a:rPr lang="en-GB" sz="1600" dirty="0"/>
              <a:t>What is your first emotional reaction to the poem?</a:t>
            </a:r>
          </a:p>
          <a:p>
            <a:pPr marL="285750" indent="-285750">
              <a:buFont typeface="Arial" panose="020B0604020202020204" pitchFamily="34" charset="0"/>
              <a:buChar char="•"/>
            </a:pPr>
            <a:r>
              <a:rPr lang="en-GB" sz="1600" dirty="0"/>
              <a:t>Pick out examples of where Hodgson presents the beauty of the world around him</a:t>
            </a:r>
          </a:p>
          <a:p>
            <a:pPr marL="285750" indent="-285750">
              <a:buFont typeface="Arial" panose="020B0604020202020204" pitchFamily="34" charset="0"/>
              <a:buChar char="•"/>
            </a:pPr>
            <a:r>
              <a:rPr lang="en-GB" sz="1600" dirty="0"/>
              <a:t>What language does Hodgson use that suggests sadness?</a:t>
            </a:r>
          </a:p>
          <a:p>
            <a:pPr marL="285750" indent="-285750">
              <a:buFont typeface="Arial" panose="020B0604020202020204" pitchFamily="34" charset="0"/>
              <a:buChar char="•"/>
            </a:pPr>
            <a:r>
              <a:rPr lang="en-GB" sz="1600" dirty="0"/>
              <a:t>Can you find examples of language that suggest sacrifice?</a:t>
            </a:r>
          </a:p>
          <a:p>
            <a:pPr marL="285750" indent="-285750">
              <a:buFont typeface="Arial" panose="020B0604020202020204" pitchFamily="34" charset="0"/>
              <a:buChar char="•"/>
            </a:pPr>
            <a:r>
              <a:rPr lang="en-GB" sz="1600" dirty="0"/>
              <a:t>Can you explain how the final line of each stanza works and develops across the poem?</a:t>
            </a:r>
          </a:p>
        </p:txBody>
      </p:sp>
      <p:pic>
        <p:nvPicPr>
          <p:cNvPr id="6" name="Picture 5">
            <a:extLst>
              <a:ext uri="{FF2B5EF4-FFF2-40B4-BE49-F238E27FC236}">
                <a16:creationId xmlns:a16="http://schemas.microsoft.com/office/drawing/2014/main" id="{D77A992C-A48C-A02E-0FE1-763115A6EEF1}"/>
              </a:ext>
            </a:extLst>
          </p:cNvPr>
          <p:cNvPicPr>
            <a:picLocks noChangeAspect="1"/>
          </p:cNvPicPr>
          <p:nvPr/>
        </p:nvPicPr>
        <p:blipFill>
          <a:blip r:embed="rId3"/>
          <a:stretch>
            <a:fillRect/>
          </a:stretch>
        </p:blipFill>
        <p:spPr>
          <a:xfrm>
            <a:off x="5544457" y="261257"/>
            <a:ext cx="2808513" cy="4194629"/>
          </a:xfrm>
          <a:prstGeom prst="rect">
            <a:avLst/>
          </a:prstGeom>
        </p:spPr>
      </p:pic>
    </p:spTree>
    <p:extLst>
      <p:ext uri="{BB962C8B-B14F-4D97-AF65-F5344CB8AC3E}">
        <p14:creationId xmlns:p14="http://schemas.microsoft.com/office/powerpoint/2010/main" val="1614128909"/>
      </p:ext>
    </p:extLst>
  </p:cSld>
  <p:clrMapOvr>
    <a:masterClrMapping/>
  </p:clrMapOvr>
</p:sld>
</file>

<file path=ppt/slides/slide1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ext Placeholder 1">
            <a:extLst>
              <a:ext uri="{FF2B5EF4-FFF2-40B4-BE49-F238E27FC236}">
                <a16:creationId xmlns:a16="http://schemas.microsoft.com/office/drawing/2014/main" id="{376FBBB3-19DA-4766-A5AA-54EFACC3DDD0}"/>
              </a:ext>
            </a:extLst>
          </p:cNvPr>
          <p:cNvSpPr>
            <a:spLocks noGrp="1"/>
          </p:cNvSpPr>
          <p:nvPr>
            <p:ph type="body" sz="quarter" idx="11"/>
          </p:nvPr>
        </p:nvSpPr>
        <p:spPr>
          <a:xfrm>
            <a:off x="300535" y="419504"/>
            <a:ext cx="4065587" cy="454024"/>
          </a:xfrm>
        </p:spPr>
        <p:txBody>
          <a:bodyPr/>
          <a:lstStyle/>
          <a:p>
            <a:r>
              <a:rPr lang="en-GB" dirty="0"/>
              <a:t>William Noel Hodgson</a:t>
            </a:r>
          </a:p>
        </p:txBody>
      </p:sp>
      <p:sp>
        <p:nvSpPr>
          <p:cNvPr id="3" name="Text Placeholder 2">
            <a:extLst>
              <a:ext uri="{FF2B5EF4-FFF2-40B4-BE49-F238E27FC236}">
                <a16:creationId xmlns:a16="http://schemas.microsoft.com/office/drawing/2014/main" id="{DA2BEFB6-C5B6-486E-AEA1-3DC50EB7416D}"/>
              </a:ext>
            </a:extLst>
          </p:cNvPr>
          <p:cNvSpPr>
            <a:spLocks noGrp="1"/>
          </p:cNvSpPr>
          <p:nvPr>
            <p:ph type="body" sz="quarter" idx="12"/>
          </p:nvPr>
        </p:nvSpPr>
        <p:spPr>
          <a:xfrm>
            <a:off x="300536" y="986440"/>
            <a:ext cx="3850681" cy="347974"/>
          </a:xfrm>
        </p:spPr>
        <p:txBody>
          <a:bodyPr/>
          <a:lstStyle/>
          <a:p>
            <a:r>
              <a:rPr lang="en-GB" dirty="0"/>
              <a:t>‘Before Action’</a:t>
            </a:r>
          </a:p>
        </p:txBody>
      </p:sp>
      <p:sp>
        <p:nvSpPr>
          <p:cNvPr id="4" name="Text Placeholder 3">
            <a:extLst>
              <a:ext uri="{FF2B5EF4-FFF2-40B4-BE49-F238E27FC236}">
                <a16:creationId xmlns:a16="http://schemas.microsoft.com/office/drawing/2014/main" id="{4A02429E-B9DA-49DC-85E8-EE35A23A28EE}"/>
              </a:ext>
            </a:extLst>
          </p:cNvPr>
          <p:cNvSpPr>
            <a:spLocks noGrp="1"/>
          </p:cNvSpPr>
          <p:nvPr>
            <p:ph type="body" sz="quarter" idx="13"/>
          </p:nvPr>
        </p:nvSpPr>
        <p:spPr>
          <a:xfrm>
            <a:off x="300535" y="1447325"/>
            <a:ext cx="3850682" cy="3197245"/>
          </a:xfrm>
        </p:spPr>
        <p:txBody>
          <a:bodyPr/>
          <a:lstStyle/>
          <a:p>
            <a:endParaRPr lang="en-GB" sz="1600" dirty="0"/>
          </a:p>
          <a:p>
            <a:r>
              <a:rPr lang="en-GB" sz="1600" dirty="0"/>
              <a:t>How does our knowledge of Hodgson’s war experience help us understand his poem?</a:t>
            </a:r>
          </a:p>
          <a:p>
            <a:endParaRPr lang="en-GB" dirty="0"/>
          </a:p>
          <a:p>
            <a:pPr marL="285750" indent="-285750">
              <a:buFont typeface="Arial" panose="020B0604020202020204" pitchFamily="34" charset="0"/>
              <a:buChar char="•"/>
            </a:pPr>
            <a:endParaRPr lang="en-GB" sz="1600" dirty="0"/>
          </a:p>
        </p:txBody>
      </p:sp>
      <p:pic>
        <p:nvPicPr>
          <p:cNvPr id="7" name="Picture 6">
            <a:extLst>
              <a:ext uri="{FF2B5EF4-FFF2-40B4-BE49-F238E27FC236}">
                <a16:creationId xmlns:a16="http://schemas.microsoft.com/office/drawing/2014/main" id="{98AB8BE7-52A8-4F34-96A4-A8EBBCBC2E64}"/>
              </a:ext>
            </a:extLst>
          </p:cNvPr>
          <p:cNvPicPr>
            <a:picLocks noChangeAspect="1"/>
          </p:cNvPicPr>
          <p:nvPr/>
        </p:nvPicPr>
        <p:blipFill>
          <a:blip r:embed="rId2"/>
          <a:stretch>
            <a:fillRect/>
          </a:stretch>
        </p:blipFill>
        <p:spPr>
          <a:xfrm>
            <a:off x="5510732" y="133049"/>
            <a:ext cx="2916092" cy="4511521"/>
          </a:xfrm>
          <a:prstGeom prst="rect">
            <a:avLst/>
          </a:prstGeom>
        </p:spPr>
      </p:pic>
    </p:spTree>
    <p:extLst>
      <p:ext uri="{BB962C8B-B14F-4D97-AF65-F5344CB8AC3E}">
        <p14:creationId xmlns:p14="http://schemas.microsoft.com/office/powerpoint/2010/main" val="596768696"/>
      </p:ext>
    </p:extLst>
  </p:cSld>
  <p:clrMapOvr>
    <a:masterClrMapping/>
  </p:clrMapOvr>
</p:sld>
</file>

<file path=ppt/slides/slide1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10" name="Picture 9" descr="Text&#10;&#10;Description automatically generated">
            <a:extLst>
              <a:ext uri="{FF2B5EF4-FFF2-40B4-BE49-F238E27FC236}">
                <a16:creationId xmlns:a16="http://schemas.microsoft.com/office/drawing/2014/main" id="{5C6B1BFA-3A3F-4C5A-BE1F-CB5694B1F9F0}"/>
              </a:ext>
            </a:extLst>
          </p:cNvPr>
          <p:cNvPicPr>
            <a:picLocks noChangeAspect="1"/>
          </p:cNvPicPr>
          <p:nvPr/>
        </p:nvPicPr>
        <p:blipFill>
          <a:blip r:embed="rId2">
            <a:extLst>
              <a:ext uri="{28A0092B-C50C-407E-A947-70E740481C1C}">
                <a14:useLocalDpi xmlns:a14="http://schemas.microsoft.com/office/drawing/2010/main" val="0"/>
              </a:ext>
            </a:extLst>
          </a:blip>
          <a:stretch>
            <a:fillRect/>
          </a:stretch>
        </p:blipFill>
        <p:spPr>
          <a:xfrm>
            <a:off x="5268347" y="121086"/>
            <a:ext cx="2182752" cy="1198374"/>
          </a:xfrm>
          <a:prstGeom prst="rect">
            <a:avLst/>
          </a:prstGeom>
        </p:spPr>
      </p:pic>
      <p:sp>
        <p:nvSpPr>
          <p:cNvPr id="15" name="Text Placeholder 2">
            <a:extLst>
              <a:ext uri="{FF2B5EF4-FFF2-40B4-BE49-F238E27FC236}">
                <a16:creationId xmlns:a16="http://schemas.microsoft.com/office/drawing/2014/main" id="{842AD6CF-F58B-4E55-8918-A3B242D0F797}"/>
              </a:ext>
            </a:extLst>
          </p:cNvPr>
          <p:cNvSpPr>
            <a:spLocks noGrp="1"/>
          </p:cNvSpPr>
          <p:nvPr>
            <p:ph type="body" sz="quarter" idx="12"/>
          </p:nvPr>
        </p:nvSpPr>
        <p:spPr>
          <a:xfrm>
            <a:off x="4448628" y="1828800"/>
            <a:ext cx="4383315" cy="1567543"/>
          </a:xfrm>
        </p:spPr>
        <p:txBody>
          <a:bodyPr>
            <a:noAutofit/>
          </a:bodyPr>
          <a:lstStyle/>
          <a:p>
            <a:pPr algn="ctr"/>
            <a:r>
              <a:rPr lang="en-GB" sz="1800" b="0" dirty="0">
                <a:latin typeface="+mn-lt"/>
              </a:rPr>
              <a:t> ‘</a:t>
            </a:r>
            <a:r>
              <a:rPr lang="en-GB" sz="2000" dirty="0">
                <a:latin typeface="+mn-lt"/>
              </a:rPr>
              <a:t>Compare how writers during the First World War explore their personal experiences of conflict’</a:t>
            </a:r>
            <a:endParaRPr lang="en-US" sz="2000" b="1" dirty="0">
              <a:solidFill>
                <a:schemeClr val="accent1">
                  <a:lumMod val="50000"/>
                </a:schemeClr>
              </a:solidFill>
              <a:latin typeface="Open Sans" panose="020B0606030504020204" pitchFamily="34" charset="0"/>
              <a:ea typeface="Open Sans" panose="020B0606030504020204" pitchFamily="34" charset="0"/>
              <a:cs typeface="Open Sans" panose="020B0606030504020204" pitchFamily="34" charset="0"/>
            </a:endParaRPr>
          </a:p>
        </p:txBody>
      </p:sp>
      <p:pic>
        <p:nvPicPr>
          <p:cNvPr id="2" name="Picture 1">
            <a:extLst>
              <a:ext uri="{FF2B5EF4-FFF2-40B4-BE49-F238E27FC236}">
                <a16:creationId xmlns:a16="http://schemas.microsoft.com/office/drawing/2014/main" id="{7C7F0446-1DF7-DF83-B67E-4709D560D471}"/>
              </a:ext>
            </a:extLst>
          </p:cNvPr>
          <p:cNvPicPr>
            <a:picLocks noChangeAspect="1"/>
          </p:cNvPicPr>
          <p:nvPr/>
        </p:nvPicPr>
        <p:blipFill rotWithShape="1">
          <a:blip r:embed="rId3"/>
          <a:srcRect b="38064"/>
          <a:stretch/>
        </p:blipFill>
        <p:spPr>
          <a:xfrm>
            <a:off x="209931" y="121086"/>
            <a:ext cx="2091109" cy="1918171"/>
          </a:xfrm>
          <a:prstGeom prst="rect">
            <a:avLst/>
          </a:prstGeom>
        </p:spPr>
      </p:pic>
      <p:pic>
        <p:nvPicPr>
          <p:cNvPr id="3" name="Picture 2">
            <a:extLst>
              <a:ext uri="{FF2B5EF4-FFF2-40B4-BE49-F238E27FC236}">
                <a16:creationId xmlns:a16="http://schemas.microsoft.com/office/drawing/2014/main" id="{7237C86F-B7AC-CDDA-EF02-DBB3E6FDFD39}"/>
              </a:ext>
            </a:extLst>
          </p:cNvPr>
          <p:cNvPicPr>
            <a:picLocks noChangeAspect="1"/>
          </p:cNvPicPr>
          <p:nvPr/>
        </p:nvPicPr>
        <p:blipFill rotWithShape="1">
          <a:blip r:embed="rId4"/>
          <a:srcRect l="12880" t="5271" r="10641" b="11591"/>
          <a:stretch/>
        </p:blipFill>
        <p:spPr>
          <a:xfrm>
            <a:off x="2380342" y="1008743"/>
            <a:ext cx="1734459" cy="2554514"/>
          </a:xfrm>
          <a:prstGeom prst="rect">
            <a:avLst/>
          </a:prstGeom>
        </p:spPr>
      </p:pic>
      <p:pic>
        <p:nvPicPr>
          <p:cNvPr id="4" name="Picture 3">
            <a:extLst>
              <a:ext uri="{FF2B5EF4-FFF2-40B4-BE49-F238E27FC236}">
                <a16:creationId xmlns:a16="http://schemas.microsoft.com/office/drawing/2014/main" id="{220E40A9-400B-7409-CF95-C31314D700C2}"/>
              </a:ext>
            </a:extLst>
          </p:cNvPr>
          <p:cNvPicPr>
            <a:picLocks noChangeAspect="1"/>
          </p:cNvPicPr>
          <p:nvPr/>
        </p:nvPicPr>
        <p:blipFill rotWithShape="1">
          <a:blip r:embed="rId5"/>
          <a:srcRect b="20036"/>
          <a:stretch/>
        </p:blipFill>
        <p:spPr>
          <a:xfrm>
            <a:off x="209931" y="2160511"/>
            <a:ext cx="2085013" cy="2471663"/>
          </a:xfrm>
          <a:prstGeom prst="rect">
            <a:avLst/>
          </a:prstGeom>
        </p:spPr>
      </p:pic>
    </p:spTree>
    <p:extLst>
      <p:ext uri="{BB962C8B-B14F-4D97-AF65-F5344CB8AC3E}">
        <p14:creationId xmlns:p14="http://schemas.microsoft.com/office/powerpoint/2010/main" val="3587285068"/>
      </p:ext>
    </p:extLst>
  </p:cSld>
  <p:clrMapOvr>
    <a:masterClrMapping/>
  </p:clrMapOvr>
</p:sld>
</file>

<file path=ppt/theme/theme1.xml><?xml version="1.0" encoding="utf-8"?>
<a:theme xmlns:a="http://schemas.openxmlformats.org/drawingml/2006/main" name="CWGC New Brand theme">
  <a:themeElements>
    <a:clrScheme name="CWGC New Branding">
      <a:dk1>
        <a:srgbClr val="000000"/>
      </a:dk1>
      <a:lt1>
        <a:sysClr val="window" lastClr="FFFFFF"/>
      </a:lt1>
      <a:dk2>
        <a:srgbClr val="13294B"/>
      </a:dk2>
      <a:lt2>
        <a:srgbClr val="E9EAEF"/>
      </a:lt2>
      <a:accent1>
        <a:srgbClr val="235D37"/>
      </a:accent1>
      <a:accent2>
        <a:srgbClr val="055B62"/>
      </a:accent2>
      <a:accent3>
        <a:srgbClr val="AFC2E1"/>
      </a:accent3>
      <a:accent4>
        <a:srgbClr val="C57F5B"/>
      </a:accent4>
      <a:accent5>
        <a:srgbClr val="5A5D62"/>
      </a:accent5>
      <a:accent6>
        <a:srgbClr val="FFFFFF"/>
      </a:accent6>
      <a:hlink>
        <a:srgbClr val="235D37"/>
      </a:hlink>
      <a:folHlink>
        <a:srgbClr val="C57F5B"/>
      </a:folHlink>
    </a:clrScheme>
    <a:fontScheme name="Custom 2">
      <a:majorFont>
        <a:latin typeface="Open Sans SemiBold"/>
        <a:ea typeface=""/>
        <a:cs typeface=""/>
      </a:majorFont>
      <a:minorFont>
        <a:latin typeface="Open Sans"/>
        <a:ea typeface=""/>
        <a:cs typeface=""/>
      </a:minorFont>
    </a:fontScheme>
    <a:fmtScheme name="Office">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shade val="51000"/>
                <a:satMod val="130000"/>
              </a:schemeClr>
            </a:gs>
            <a:gs pos="80000">
              <a:schemeClr val="phClr">
                <a:shade val="93000"/>
                <a:satMod val="130000"/>
              </a:schemeClr>
            </a:gs>
            <a:gs pos="100000">
              <a:schemeClr val="phClr">
                <a:shade val="94000"/>
                <a:satMod val="135000"/>
              </a:schemeClr>
            </a:gs>
          </a:gsLst>
          <a:lin ang="16200000" scaled="0"/>
        </a:gradFill>
      </a:fillStyleLst>
      <a:lnStyleLst>
        <a:ln w="9525" cap="flat" cmpd="sng" algn="ctr">
          <a:solidFill>
            <a:schemeClr val="phClr">
              <a:shade val="95000"/>
              <a:satMod val="105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st="20000" dir="5400000" rotWithShape="0">
              <a:srgbClr val="000000">
                <a:alpha val="38000"/>
              </a:srgbClr>
            </a:outerShdw>
          </a:effectLst>
        </a:effectStyle>
        <a:effectStyle>
          <a:effectLst>
            <a:outerShdw blurRad="40000" dist="23000" dir="5400000" rotWithShape="0">
              <a:srgbClr val="000000">
                <a:alpha val="35000"/>
              </a:srgbClr>
            </a:outerShdw>
          </a:effectLst>
        </a:effectStyle>
        <a:effectStyle>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Elements>
  <a:objectDefaults/>
  <a:extraClrSchemeLst/>
  <a:extLst>
    <a:ext uri="{05A4C25C-085E-4340-85A3-A5531E510DB2}">
      <thm15:themeFamily xmlns:thm15="http://schemas.microsoft.com/office/thememl/2012/main" name="CWGC Presentation.pptx" id="{05C801D9-835C-4FDA-8DA6-0F3E8210E923}" vid="{6AD3F899-4FC6-4E84-8F7C-9EE468A76A25}"/>
    </a:ext>
  </a:extLst>
</a:theme>
</file>

<file path=ppt/theme/theme2.xml><?xml version="1.0" encoding="utf-8"?>
<a:theme xmlns:a="http://schemas.openxmlformats.org/drawingml/2006/main" name="Office Theme">
  <a:themeElements>
    <a:clrScheme name="Office">
      <a:dk1>
        <a:sysClr val="windowText" lastClr="000000"/>
      </a:dk1>
      <a:lt1>
        <a:sysClr val="window" lastClr="FFFFFF"/>
      </a:lt1>
      <a:dk2>
        <a:srgbClr val="44546A"/>
      </a:dk2>
      <a:lt2>
        <a:srgbClr val="E7E6E6"/>
      </a:lt2>
      <a:accent1>
        <a:srgbClr val="4472C4"/>
      </a:accent1>
      <a:accent2>
        <a:srgbClr val="ED7D31"/>
      </a:accent2>
      <a:accent3>
        <a:srgbClr val="A5A5A5"/>
      </a:accent3>
      <a:accent4>
        <a:srgbClr val="FFC000"/>
      </a:accent4>
      <a:accent5>
        <a:srgbClr val="5B9BD5"/>
      </a:accent5>
      <a:accent6>
        <a:srgbClr val="70AD47"/>
      </a:accent6>
      <a:hlink>
        <a:srgbClr val="0563C1"/>
      </a:hlink>
      <a:folHlink>
        <a:srgbClr val="954F72"/>
      </a:folHlink>
    </a:clrScheme>
    <a:fontScheme name="Office">
      <a:majorFont>
        <a:latin typeface="Calibri Light" panose="020F0302020204030204"/>
        <a:ea typeface=""/>
        <a:cs typeface=""/>
        <a:font script="Jpan" typeface="游ゴシック Light"/>
        <a:font script="Hang" typeface="맑은 고딕"/>
        <a:font script="Hans" typeface="等线 Light"/>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font script="Armn" typeface="Arial"/>
        <a:font script="Bugi" typeface="Leelawadee UI"/>
        <a:font script="Bopo" typeface="Microsoft JhengHei"/>
        <a:font script="Java" typeface="Javanese Text"/>
        <a:font script="Lisu" typeface="Segoe UI"/>
        <a:font script="Mymr" typeface="Myanmar Text"/>
        <a:font script="Nkoo" typeface="Ebrima"/>
        <a:font script="Olck" typeface="Nirmala UI"/>
        <a:font script="Osma" typeface="Ebrima"/>
        <a:font script="Phag" typeface="Phagspa"/>
        <a:font script="Syrn" typeface="Estrangelo Edessa"/>
        <a:font script="Syrj" typeface="Estrangelo Edessa"/>
        <a:font script="Syre" typeface="Estrangelo Edessa"/>
        <a:font script="Sora" typeface="Nirmala UI"/>
        <a:font script="Tale" typeface="Microsoft Tai Le"/>
        <a:font script="Talu" typeface="Microsoft New Tai Lue"/>
        <a:font script="Tfng" typeface="Ebrima"/>
      </a:majorFont>
      <a:minorFont>
        <a:latin typeface="Calibri" panose="020F0502020204030204"/>
        <a:ea typeface=""/>
        <a:cs typeface=""/>
        <a:font script="Jpan" typeface="游ゴシック"/>
        <a:font script="Hang" typeface="맑은 고딕"/>
        <a:font script="Hans" typeface="等线"/>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font script="Armn" typeface="Arial"/>
        <a:font script="Bugi" typeface="Leelawadee UI"/>
        <a:font script="Bopo" typeface="Microsoft JhengHei"/>
        <a:font script="Java" typeface="Javanese Text"/>
        <a:font script="Lisu" typeface="Segoe UI"/>
        <a:font script="Mymr" typeface="Myanmar Text"/>
        <a:font script="Nkoo" typeface="Ebrima"/>
        <a:font script="Olck" typeface="Nirmala UI"/>
        <a:font script="Osma" typeface="Ebrima"/>
        <a:font script="Phag" typeface="Phagspa"/>
        <a:font script="Syrn" typeface="Estrangelo Edessa"/>
        <a:font script="Syrj" typeface="Estrangelo Edessa"/>
        <a:font script="Syre" typeface="Estrangelo Edessa"/>
        <a:font script="Sora" typeface="Nirmala UI"/>
        <a:font script="Tale" typeface="Microsoft Tai Le"/>
        <a:font script="Talu" typeface="Microsoft New Tai Lue"/>
        <a:font script="Tfng" typeface="Ebrima"/>
      </a:minorFont>
    </a:fontScheme>
    <a:fmtScheme name="Office">
      <a:fillStyleLst>
        <a:solidFill>
          <a:schemeClr val="phClr"/>
        </a:solidFill>
        <a:gradFill rotWithShape="1">
          <a:gsLst>
            <a:gs pos="0">
              <a:schemeClr val="phClr">
                <a:lumMod val="110000"/>
                <a:satMod val="105000"/>
                <a:tint val="67000"/>
              </a:schemeClr>
            </a:gs>
            <a:gs pos="50000">
              <a:schemeClr val="phClr">
                <a:lumMod val="105000"/>
                <a:satMod val="103000"/>
                <a:tint val="73000"/>
              </a:schemeClr>
            </a:gs>
            <a:gs pos="100000">
              <a:schemeClr val="phClr">
                <a:lumMod val="105000"/>
                <a:satMod val="109000"/>
                <a:tint val="81000"/>
              </a:schemeClr>
            </a:gs>
          </a:gsLst>
          <a:lin ang="5400000" scaled="0"/>
        </a:gradFill>
        <a:gradFill rotWithShape="1">
          <a:gsLst>
            <a:gs pos="0">
              <a:schemeClr val="phClr">
                <a:satMod val="103000"/>
                <a:lumMod val="102000"/>
                <a:tint val="94000"/>
              </a:schemeClr>
            </a:gs>
            <a:gs pos="50000">
              <a:schemeClr val="phClr">
                <a:satMod val="110000"/>
                <a:lumMod val="100000"/>
                <a:shade val="100000"/>
              </a:schemeClr>
            </a:gs>
            <a:gs pos="100000">
              <a:schemeClr val="phClr">
                <a:lumMod val="99000"/>
                <a:satMod val="120000"/>
                <a:shade val="78000"/>
              </a:schemeClr>
            </a:gs>
          </a:gsLst>
          <a:lin ang="5400000" scaled="0"/>
        </a:gradFill>
      </a:fillStyleLst>
      <a:lnStyleLst>
        <a:ln w="6350" cap="flat" cmpd="sng" algn="ctr">
          <a:solidFill>
            <a:schemeClr val="phClr"/>
          </a:solidFill>
          <a:prstDash val="solid"/>
          <a:miter lim="800000"/>
        </a:ln>
        <a:ln w="12700" cap="flat" cmpd="sng" algn="ctr">
          <a:solidFill>
            <a:schemeClr val="phClr"/>
          </a:solidFill>
          <a:prstDash val="solid"/>
          <a:miter lim="800000"/>
        </a:ln>
        <a:ln w="19050" cap="flat" cmpd="sng" algn="ctr">
          <a:solidFill>
            <a:schemeClr val="phClr"/>
          </a:solidFill>
          <a:prstDash val="solid"/>
          <a:miter lim="800000"/>
        </a:ln>
      </a:lnStyleLst>
      <a:effectStyleLst>
        <a:effectStyle>
          <a:effectLst/>
        </a:effectStyle>
        <a:effectStyle>
          <a:effectLst/>
        </a:effectStyle>
        <a:effectStyle>
          <a:effectLst>
            <a:outerShdw blurRad="57150" dist="19050" dir="5400000" algn="ctr" rotWithShape="0">
              <a:srgbClr val="000000">
                <a:alpha val="63000"/>
              </a:srgbClr>
            </a:outerShdw>
          </a:effectLst>
        </a:effectStyle>
      </a:effectStyleLst>
      <a:bgFillStyleLst>
        <a:solidFill>
          <a:schemeClr val="phClr"/>
        </a:solidFill>
        <a:solidFill>
          <a:schemeClr val="phClr">
            <a:tint val="95000"/>
            <a:satMod val="170000"/>
          </a:schemeClr>
        </a:solidFill>
        <a:gradFill rotWithShape="1">
          <a:gsLst>
            <a:gs pos="0">
              <a:schemeClr val="phClr">
                <a:tint val="93000"/>
                <a:satMod val="150000"/>
                <a:shade val="98000"/>
                <a:lumMod val="102000"/>
              </a:schemeClr>
            </a:gs>
            <a:gs pos="50000">
              <a:schemeClr val="phClr">
                <a:tint val="98000"/>
                <a:satMod val="130000"/>
                <a:shade val="90000"/>
                <a:lumMod val="103000"/>
              </a:schemeClr>
            </a:gs>
            <a:gs pos="100000">
              <a:schemeClr val="phClr">
                <a:shade val="63000"/>
                <a:satMod val="120000"/>
              </a:schemeClr>
            </a:gs>
          </a:gsLst>
          <a:lin ang="5400000" scaled="0"/>
        </a:gradFill>
      </a:bgFillStyleLst>
    </a:fmtScheme>
  </a:themeElements>
  <a:objectDefaults/>
  <a:extraClrSchemeLst/>
  <a:extLst>
    <a:ext uri="{05A4C25C-085E-4340-85A3-A5531E510DB2}">
      <thm15:themeFamily xmlns:thm15="http://schemas.microsoft.com/office/thememl/2012/main" name="Office Theme" id="{62F939B6-93AF-4DB8-9C6B-D6C7DFDC589F}" vid="{4A3C46E8-61CC-4603-A589-7422A47A8E4A}"/>
    </a:ext>
  </a:extLst>
</a:theme>
</file>

<file path=customXml/_rels/item1.xml.rels><?xml version="1.0" encoding="UTF-8" standalone="yes"?>
<Relationships xmlns="http://schemas.openxmlformats.org/package/2006/relationships"><Relationship Id="rId1" Type="http://schemas.openxmlformats.org/officeDocument/2006/relationships/customXmlProps" Target="itemProps1.xml"/></Relationships>
</file>

<file path=customXml/_rels/item2.xml.rels><?xml version="1.0" encoding="UTF-8" standalone="yes"?>
<Relationships xmlns="http://schemas.openxmlformats.org/package/2006/relationships"><Relationship Id="rId1" Type="http://schemas.openxmlformats.org/officeDocument/2006/relationships/customXmlProps" Target="itemProps2.xml"/></Relationships>
</file>

<file path=customXml/_rels/item3.xml.rels><?xml version="1.0" encoding="UTF-8" standalone="yes"?>
<Relationships xmlns="http://schemas.openxmlformats.org/package/2006/relationships"><Relationship Id="rId1" Type="http://schemas.openxmlformats.org/officeDocument/2006/relationships/customXmlProps" Target="itemProps3.xml"/></Relationships>
</file>

<file path=customXml/item1.xml><?xml version="1.0" encoding="utf-8"?>
<p:properties xmlns:p="http://schemas.microsoft.com/office/2006/metadata/properties" xmlns:xsi="http://www.w3.org/2001/XMLSchema-instance" xmlns:pc="http://schemas.microsoft.com/office/infopath/2007/PartnerControls">
  <documentManagement/>
</p:properties>
</file>

<file path=customXml/item2.xml><?xml version="1.0" encoding="utf-8"?>
<ct:contentTypeSchema xmlns:ct="http://schemas.microsoft.com/office/2006/metadata/contentType" xmlns:ma="http://schemas.microsoft.com/office/2006/metadata/properties/metaAttributes" ct:_="" ma:_="" ma:contentTypeName="Document" ma:contentTypeID="0x010100F4B8934202089E478AD3D3CBB47ECB66" ma:contentTypeVersion="13" ma:contentTypeDescription="Create a new document." ma:contentTypeScope="" ma:versionID="4ac387165ae962d5e3f5f6059b7bb85b">
  <xsd:schema xmlns:xsd="http://www.w3.org/2001/XMLSchema" xmlns:xs="http://www.w3.org/2001/XMLSchema" xmlns:p="http://schemas.microsoft.com/office/2006/metadata/properties" xmlns:ns3="18236170-214f-4d21-bf2e-e153dd560f52" xmlns:ns4="98fd2941-c5c6-4301-9385-335f0a2d51fd" targetNamespace="http://schemas.microsoft.com/office/2006/metadata/properties" ma:root="true" ma:fieldsID="3d95fc88d1f9cd17e574b4cb6a2dde72" ns3:_="" ns4:_="">
    <xsd:import namespace="18236170-214f-4d21-bf2e-e153dd560f52"/>
    <xsd:import namespace="98fd2941-c5c6-4301-9385-335f0a2d51fd"/>
    <xsd:element name="properties">
      <xsd:complexType>
        <xsd:sequence>
          <xsd:element name="documentManagement">
            <xsd:complexType>
              <xsd:all>
                <xsd:element ref="ns3:SharedWithUsers" minOccurs="0"/>
                <xsd:element ref="ns3:SharedWithDetails" minOccurs="0"/>
                <xsd:element ref="ns3:SharingHintHash" minOccurs="0"/>
                <xsd:element ref="ns4:MediaServiceMetadata" minOccurs="0"/>
                <xsd:element ref="ns4:MediaServiceFastMetadata" minOccurs="0"/>
                <xsd:element ref="ns4:MediaServiceDateTaken" minOccurs="0"/>
                <xsd:element ref="ns4:MediaServiceAutoTags" minOccurs="0"/>
                <xsd:element ref="ns4:MediaServiceGenerationTime" minOccurs="0"/>
                <xsd:element ref="ns4:MediaServiceEventHashCode" minOccurs="0"/>
                <xsd:element ref="ns4:MediaServiceLocation" minOccurs="0"/>
                <xsd:element ref="ns4:MediaServiceOCR" minOccurs="0"/>
                <xsd:element ref="ns4:MediaServiceAutoKeyPoints" minOccurs="0"/>
                <xsd:element ref="ns4:MediaServiceKeyPoints" minOccurs="0"/>
              </xsd:all>
            </xsd:complexType>
          </xsd:element>
        </xsd:sequence>
      </xsd:complexType>
    </xsd:element>
  </xsd:schema>
  <xsd:schema xmlns:xsd="http://www.w3.org/2001/XMLSchema" xmlns:xs="http://www.w3.org/2001/XMLSchema" xmlns:dms="http://schemas.microsoft.com/office/2006/documentManagement/types" xmlns:pc="http://schemas.microsoft.com/office/infopath/2007/PartnerControls" targetNamespace="18236170-214f-4d21-bf2e-e153dd560f52" elementFormDefault="qualified">
    <xsd:import namespace="http://schemas.microsoft.com/office/2006/documentManagement/types"/>
    <xsd:import namespace="http://schemas.microsoft.com/office/infopath/2007/PartnerControls"/>
    <xsd:element name="SharedWithUsers" ma:index="8" nillable="true" ma:displayName="Shared With" ma:internalName="SharedWithUsers" ma:readOnly="true">
      <xsd:complexType>
        <xsd:complexContent>
          <xsd:extension base="dms:UserMulti">
            <xsd:sequence>
              <xsd:element name="UserInfo" minOccurs="0" maxOccurs="unbounded">
                <xsd:complexType>
                  <xsd:sequence>
                    <xsd:element name="DisplayName" type="xsd:string" minOccurs="0"/>
                    <xsd:element name="AccountId" type="dms:UserId" minOccurs="0" nillable="true"/>
                    <xsd:element name="AccountType" type="xsd:string" minOccurs="0"/>
                  </xsd:sequence>
                </xsd:complexType>
              </xsd:element>
            </xsd:sequence>
          </xsd:extension>
        </xsd:complexContent>
      </xsd:complexType>
    </xsd:element>
    <xsd:element name="SharedWithDetails" ma:index="9" nillable="true" ma:displayName="Shared With Details" ma:internalName="SharedWithDetails" ma:readOnly="true">
      <xsd:simpleType>
        <xsd:restriction base="dms:Note">
          <xsd:maxLength value="255"/>
        </xsd:restriction>
      </xsd:simpleType>
    </xsd:element>
    <xsd:element name="SharingHintHash" ma:index="10" nillable="true" ma:displayName="Sharing Hint Hash" ma:hidden="true" ma:internalName="SharingHintHash" ma:readOnly="true">
      <xsd:simpleType>
        <xsd:restriction base="dms:Text"/>
      </xsd:simpleType>
    </xsd:element>
  </xsd:schema>
  <xsd:schema xmlns:xsd="http://www.w3.org/2001/XMLSchema" xmlns:xs="http://www.w3.org/2001/XMLSchema" xmlns:dms="http://schemas.microsoft.com/office/2006/documentManagement/types" xmlns:pc="http://schemas.microsoft.com/office/infopath/2007/PartnerControls" targetNamespace="98fd2941-c5c6-4301-9385-335f0a2d51fd" elementFormDefault="qualified">
    <xsd:import namespace="http://schemas.microsoft.com/office/2006/documentManagement/types"/>
    <xsd:import namespace="http://schemas.microsoft.com/office/infopath/2007/PartnerControls"/>
    <xsd:element name="MediaServiceMetadata" ma:index="11" nillable="true" ma:displayName="MediaServiceMetadata" ma:hidden="true" ma:internalName="MediaServiceMetadata" ma:readOnly="true">
      <xsd:simpleType>
        <xsd:restriction base="dms:Note"/>
      </xsd:simpleType>
    </xsd:element>
    <xsd:element name="MediaServiceFastMetadata" ma:index="12" nillable="true" ma:displayName="MediaServiceFastMetadata" ma:hidden="true" ma:internalName="MediaServiceFastMetadata" ma:readOnly="true">
      <xsd:simpleType>
        <xsd:restriction base="dms:Note"/>
      </xsd:simpleType>
    </xsd:element>
    <xsd:element name="MediaServiceDateTaken" ma:index="13" nillable="true" ma:displayName="MediaServiceDateTaken" ma:hidden="true" ma:internalName="MediaServiceDateTaken" ma:readOnly="true">
      <xsd:simpleType>
        <xsd:restriction base="dms:Text"/>
      </xsd:simpleType>
    </xsd:element>
    <xsd:element name="MediaServiceAutoTags" ma:index="14" nillable="true" ma:displayName="Tags" ma:internalName="MediaServiceAutoTags" ma:readOnly="true">
      <xsd:simpleType>
        <xsd:restriction base="dms:Text"/>
      </xsd:simpleType>
    </xsd:element>
    <xsd:element name="MediaServiceGenerationTime" ma:index="15" nillable="true" ma:displayName="MediaServiceGenerationTime" ma:hidden="true" ma:internalName="MediaServiceGenerationTime" ma:readOnly="true">
      <xsd:simpleType>
        <xsd:restriction base="dms:Text"/>
      </xsd:simpleType>
    </xsd:element>
    <xsd:element name="MediaServiceEventHashCode" ma:index="16" nillable="true" ma:displayName="MediaServiceEventHashCode" ma:hidden="true" ma:internalName="MediaServiceEventHashCode" ma:readOnly="true">
      <xsd:simpleType>
        <xsd:restriction base="dms:Text"/>
      </xsd:simpleType>
    </xsd:element>
    <xsd:element name="MediaServiceLocation" ma:index="17" nillable="true" ma:displayName="Location" ma:internalName="MediaServiceLocation" ma:readOnly="true">
      <xsd:simpleType>
        <xsd:restriction base="dms:Text"/>
      </xsd:simpleType>
    </xsd:element>
    <xsd:element name="MediaServiceOCR" ma:index="18" nillable="true" ma:displayName="Extracted Text" ma:internalName="MediaServiceOCR" ma:readOnly="true">
      <xsd:simpleType>
        <xsd:restriction base="dms:Note">
          <xsd:maxLength value="255"/>
        </xsd:restriction>
      </xsd:simpleType>
    </xsd:element>
    <xsd:element name="MediaServiceAutoKeyPoints" ma:index="19" nillable="true" ma:displayName="MediaServiceAutoKeyPoints" ma:hidden="true" ma:internalName="MediaServiceAutoKeyPoints" ma:readOnly="true">
      <xsd:simpleType>
        <xsd:restriction base="dms:Note"/>
      </xsd:simpleType>
    </xsd:element>
    <xsd:element name="MediaServiceKeyPoints" ma:index="20" nillable="true" ma:displayName="KeyPoints" ma:internalName="MediaServiceKeyPoints" ma:readOnly="true">
      <xsd:simpleType>
        <xsd:restriction base="dms:Note">
          <xsd:maxLength value="255"/>
        </xsd:restriction>
      </xsd:simpleType>
    </xsd:element>
  </xsd:schema>
  <xsd:schema xmlns="http://schemas.openxmlformats.org/package/2006/metadata/core-properties" xmlns:xsd="http://www.w3.org/2001/XMLSchema" xmlns:xsi="http://www.w3.org/2001/XMLSchema-instance" xmlns:dc="http://purl.org/dc/elements/1.1/" xmlns:dcterms="http://purl.org/dc/terms/" xmlns:odoc="http://schemas.microsoft.com/internal/obd" targetNamespace="http://schemas.openxmlformats.org/package/2006/metadata/core-properties" elementFormDefault="qualified" attributeFormDefault="unqualified" blockDefault="#all">
    <xsd:import namespace="http://purl.org/dc/elements/1.1/" schemaLocation="http://dublincore.org/schemas/xmls/qdc/2003/04/02/dc.xsd"/>
    <xsd:import namespace="http://purl.org/dc/terms/" schemaLocation="http://dublincore.org/schemas/xmls/qdc/2003/04/02/dcterms.xsd"/>
    <xsd:element name="coreProperties" type="CT_coreProperties"/>
    <xsd:complexType name="CT_coreProperties">
      <xsd:all>
        <xsd:element ref="dc:creator" minOccurs="0" maxOccurs="1"/>
        <xsd:element ref="dcterms:created" minOccurs="0" maxOccurs="1"/>
        <xsd:element ref="dc:identifier" minOccurs="0" maxOccurs="1"/>
        <xsd:element name="contentType" minOccurs="0" maxOccurs="1" type="xsd:string" ma:index="0" ma:displayName="Content Type"/>
        <xsd:element ref="dc:title" minOccurs="0" maxOccurs="1" ma:index="4" ma:displayName="Title"/>
        <xsd:element ref="dc:subject" minOccurs="0" maxOccurs="1"/>
        <xsd:element ref="dc:description" minOccurs="0" maxOccurs="1"/>
        <xsd:element name="keywords" minOccurs="0" maxOccurs="1" type="xsd:string"/>
        <xsd:element ref="dc:language" minOccurs="0" maxOccurs="1"/>
        <xsd:element name="category" minOccurs="0" maxOccurs="1" type="xsd:string"/>
        <xsd:element name="version" minOccurs="0" maxOccurs="1" type="xsd:string"/>
        <xsd:element name="revision" minOccurs="0" maxOccurs="1" type="xsd:string">
          <xsd:annotation>
            <xsd:documentation>
                        This value indicates the number of saves or revisions. The application is responsible for updating this value after each revision.
                    </xsd:documentation>
          </xsd:annotation>
        </xsd:element>
        <xsd:element name="lastModifiedBy" minOccurs="0" maxOccurs="1" type="xsd:string"/>
        <xsd:element ref="dcterms:modified" minOccurs="0" maxOccurs="1"/>
        <xsd:element name="contentStatus" minOccurs="0" maxOccurs="1" type="xsd:string"/>
      </xsd:all>
    </xsd:complexType>
  </xsd:schema>
  <xs:schema xmlns:pc="http://schemas.microsoft.com/office/infopath/2007/PartnerControls" xmlns:xs="http://www.w3.org/2001/XMLSchema" targetNamespace="http://schemas.microsoft.com/office/infopath/2007/PartnerControls" elementFormDefault="qualified" attributeFormDefault="unqualified">
    <xs:element name="Person">
      <xs:complexType>
        <xs:sequence>
          <xs:element ref="pc:DisplayName" minOccurs="0"/>
          <xs:element ref="pc:AccountId" minOccurs="0"/>
          <xs:element ref="pc:AccountType" minOccurs="0"/>
        </xs:sequence>
      </xs:complexType>
    </xs:element>
    <xs:element name="DisplayName" type="xs:string"/>
    <xs:element name="AccountId" type="xs:string"/>
    <xs:element name="AccountType" type="xs:string"/>
    <xs:element name="BDCAssociatedEntity">
      <xs:complexType>
        <xs:sequence>
          <xs:element ref="pc:BDCEntity" minOccurs="0" maxOccurs="unbounded"/>
        </xs:sequence>
        <xs:attribute ref="pc:EntityNamespace"/>
        <xs:attribute ref="pc:EntityName"/>
        <xs:attribute ref="pc:SystemInstanceName"/>
        <xs:attribute ref="pc:AssociationName"/>
      </xs:complexType>
    </xs:element>
    <xs:attribute name="EntityNamespace" type="xs:string"/>
    <xs:attribute name="EntityName" type="xs:string"/>
    <xs:attribute name="SystemInstanceName" type="xs:string"/>
    <xs:attribute name="AssociationName" type="xs:string"/>
    <xs:element name="BDCEntity">
      <xs:complexType>
        <xs:sequence>
          <xs:element ref="pc:EntityDisplayName" minOccurs="0"/>
          <xs:element ref="pc:EntityInstanceReference" minOccurs="0"/>
          <xs:element ref="pc:EntityId1" minOccurs="0"/>
          <xs:element ref="pc:EntityId2" minOccurs="0"/>
          <xs:element ref="pc:EntityId3" minOccurs="0"/>
          <xs:element ref="pc:EntityId4" minOccurs="0"/>
          <xs:element ref="pc:EntityId5" minOccurs="0"/>
        </xs:sequence>
      </xs:complexType>
    </xs:element>
    <xs:element name="EntityDisplayName" type="xs:string"/>
    <xs:element name="EntityInstanceReference" type="xs:string"/>
    <xs:element name="EntityId1" type="xs:string"/>
    <xs:element name="EntityId2" type="xs:string"/>
    <xs:element name="EntityId3" type="xs:string"/>
    <xs:element name="EntityId4" type="xs:string"/>
    <xs:element name="EntityId5" type="xs:string"/>
    <xs:element name="Terms">
      <xs:complexType>
        <xs:sequence>
          <xs:element ref="pc:TermInfo" minOccurs="0" maxOccurs="unbounded"/>
        </xs:sequence>
      </xs:complexType>
    </xs:element>
    <xs:element name="TermInfo">
      <xs:complexType>
        <xs:sequence>
          <xs:element ref="pc:TermName" minOccurs="0"/>
          <xs:element ref="pc:TermId" minOccurs="0"/>
        </xs:sequence>
      </xs:complexType>
    </xs:element>
    <xs:element name="TermName" type="xs:string"/>
    <xs:element name="TermId" type="xs:string"/>
  </xs:schema>
</ct:contentTypeSchema>
</file>

<file path=customXml/item3.xml><?xml version="1.0" encoding="utf-8"?>
<?mso-contentType ?>
<FormTemplates xmlns="http://schemas.microsoft.com/sharepoint/v3/contenttype/forms">
  <Display>DocumentLibraryForm</Display>
  <Edit>DocumentLibraryForm</Edit>
  <New>DocumentLibraryForm</New>
</FormTemplates>
</file>

<file path=customXml/itemProps1.xml><?xml version="1.0" encoding="utf-8"?>
<ds:datastoreItem xmlns:ds="http://schemas.openxmlformats.org/officeDocument/2006/customXml" ds:itemID="{919D14CA-6E70-44B0-B856-2260DE0F9263}">
  <ds:schemaRefs>
    <ds:schemaRef ds:uri="http://schemas.microsoft.com/office/2006/metadata/properties"/>
    <ds:schemaRef ds:uri="http://schemas.microsoft.com/office/infopath/2007/PartnerControls"/>
  </ds:schemaRefs>
</ds:datastoreItem>
</file>

<file path=customXml/itemProps2.xml><?xml version="1.0" encoding="utf-8"?>
<ds:datastoreItem xmlns:ds="http://schemas.openxmlformats.org/officeDocument/2006/customXml" ds:itemID="{7D60E237-9BF8-4853-B7A7-589B17FF8A98}">
  <ds:schemaRefs>
    <ds:schemaRef ds:uri="http://schemas.microsoft.com/office/2006/metadata/contentType"/>
    <ds:schemaRef ds:uri="http://schemas.microsoft.com/office/2006/metadata/properties/metaAttributes"/>
    <ds:schemaRef ds:uri="http://www.w3.org/2001/XMLSchema"/>
    <ds:schemaRef ds:uri="http://schemas.microsoft.com/office/2006/metadata/properties"/>
    <ds:schemaRef ds:uri="18236170-214f-4d21-bf2e-e153dd560f52"/>
    <ds:schemaRef ds:uri="98fd2941-c5c6-4301-9385-335f0a2d51fd"/>
    <ds:schemaRef ds:uri="http://schemas.microsoft.com/office/2006/documentManagement/types"/>
    <ds:schemaRef ds:uri="http://schemas.microsoft.com/office/infopath/2007/PartnerControls"/>
    <ds:schemaRef ds:uri="http://schemas.openxmlformats.org/package/2006/metadata/core-properties"/>
    <ds:schemaRef ds:uri="http://purl.org/dc/elements/1.1/"/>
    <ds:schemaRef ds:uri="http://purl.org/dc/terms/"/>
    <ds:schemaRef ds:uri="http://schemas.microsoft.com/internal/obd"/>
  </ds:schemaRefs>
</ds:datastoreItem>
</file>

<file path=customXml/itemProps3.xml><?xml version="1.0" encoding="utf-8"?>
<ds:datastoreItem xmlns:ds="http://schemas.openxmlformats.org/officeDocument/2006/customXml" ds:itemID="{915185A6-0F07-4E0A-A5F6-74F2C5883ACB}">
  <ds:schemaRefs>
    <ds:schemaRef ds:uri="http://schemas.microsoft.com/sharepoint/v3/contenttype/forms"/>
  </ds:schemaRefs>
</ds:datastoreItem>
</file>

<file path=docProps/app.xml><?xml version="1.0" encoding="utf-8"?>
<Properties xmlns="http://schemas.openxmlformats.org/officeDocument/2006/extended-properties" xmlns:vt="http://schemas.openxmlformats.org/officeDocument/2006/docPropsVTypes">
  <Template>CWGC Presentation</Template>
  <TotalTime>1412</TotalTime>
  <Words>1444</Words>
  <Application>Microsoft Office PowerPoint</Application>
  <PresentationFormat>On-screen Show (16:9)</PresentationFormat>
  <Paragraphs>157</Paragraphs>
  <Slides>15</Slides>
  <Notes>8</Notes>
  <HiddenSlides>0</HiddenSlides>
  <MMClips>0</MMClips>
  <ScaleCrop>false</ScaleCrop>
  <HeadingPairs>
    <vt:vector size="6" baseType="variant">
      <vt:variant>
        <vt:lpstr>Fonts Used</vt:lpstr>
      </vt:variant>
      <vt:variant>
        <vt:i4>6</vt:i4>
      </vt:variant>
      <vt:variant>
        <vt:lpstr>Theme</vt:lpstr>
      </vt:variant>
      <vt:variant>
        <vt:i4>1</vt:i4>
      </vt:variant>
      <vt:variant>
        <vt:lpstr>Slide Titles</vt:lpstr>
      </vt:variant>
      <vt:variant>
        <vt:i4>15</vt:i4>
      </vt:variant>
    </vt:vector>
  </HeadingPairs>
  <TitlesOfParts>
    <vt:vector size="22" baseType="lpstr">
      <vt:lpstr>Arial</vt:lpstr>
      <vt:lpstr>Calibri</vt:lpstr>
      <vt:lpstr>Open Sans</vt:lpstr>
      <vt:lpstr>Open Sans Light</vt:lpstr>
      <vt:lpstr>Open Sans SemiBold</vt:lpstr>
      <vt:lpstr>Wingdings</vt:lpstr>
      <vt:lpstr>CWGC New Brand theme</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vector>
  </TitlesOfParts>
  <LinksUpToDate>false</LinksUpToDate>
  <SharedDoc>false</SharedDoc>
  <HyperlinksChanged>false</HyperlinksChanged>
  <AppVersion>16.0000</AppVersion>
</Properties>
</file>

<file path=docProps/core.xml><?xml version="1.0" encoding="utf-8"?>
<cp:coreProperties xmlns:cp="http://schemas.openxmlformats.org/package/2006/metadata/core-properties" xmlns:dc="http://purl.org/dc/elements/1.1/" xmlns:dcterms="http://purl.org/dc/terms/" xmlns:dcmitype="http://purl.org/dc/dcmitype/" xmlns:xsi="http://www.w3.org/2001/XMLSchema-instance">
  <dc:title>PowerPoint Presentation</dc:title>
  <dc:creator>Simon Bendry</dc:creator>
  <cp:lastModifiedBy>Simon Bendry</cp:lastModifiedBy>
  <cp:revision>7</cp:revision>
  <dcterms:created xsi:type="dcterms:W3CDTF">2021-01-07T16:14:38Z</dcterms:created>
  <dcterms:modified xsi:type="dcterms:W3CDTF">2023-10-30T16:35:44Z</dcterms:modified>
</cp:coreProperties>
</file>

<file path=docProps/custom.xml><?xml version="1.0" encoding="utf-8"?>
<Properties xmlns="http://schemas.openxmlformats.org/officeDocument/2006/custom-properties" xmlns:vt="http://schemas.openxmlformats.org/officeDocument/2006/docPropsVTypes">
  <property fmtid="{D5CDD505-2E9C-101B-9397-08002B2CF9AE}" pid="2" name="ContentTypeId">
    <vt:lpwstr>0x010100F4B8934202089E478AD3D3CBB47ECB66</vt:lpwstr>
  </property>
</Properties>
</file>